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diagrams/colors1.xml" ContentType="application/vnd.openxmlformats-officedocument.drawingml.diagramColors+xml"/>
  <Override PartName="/ppt/diagrams/quickStyle4.xml" ContentType="application/vnd.openxmlformats-officedocument.drawingml.diagramStyl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diagrams/quickStyle2.xml" ContentType="application/vnd.openxmlformats-officedocument.drawingml.diagramStyl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diagrams/layout5.xml" ContentType="application/vnd.openxmlformats-officedocument.drawingml.diagramLayout+xml"/>
  <Override PartName="/ppt/diagrams/layout3.xml" ContentType="application/vnd.openxmlformats-officedocument.drawingml.diagramLayout+xml"/>
  <Override PartName="/ppt/diagrams/data4.xml" ContentType="application/vnd.openxmlformats-officedocument.drawingml.diagramData+xml"/>
  <Override PartName="/ppt/diagrams/layout1.xml" ContentType="application/vnd.openxmlformats-officedocument.drawingml.diagramLayout+xml"/>
  <Override PartName="/ppt/diagrams/data2.xml" ContentType="application/vnd.openxmlformats-officedocument.drawingml.diagramData+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ppt/diagrams/colors3.xml" ContentType="application/vnd.openxmlformats-officedocument.drawingml.diagramColors+xml"/>
  <Override PartName="/ppt/diagrams/colors4.xml" ContentType="application/vnd.openxmlformats-officedocument.drawingml.diagramColors+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diagrams/colors2.xml" ContentType="application/vnd.openxmlformats-officedocument.drawingml.diagramColors+xml"/>
  <Override PartName="/ppt/diagrams/quickStyle5.xml" ContentType="application/vnd.openxmlformats-officedocument.drawingml.diagramStyl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diagrams/quickStyle3.xml" ContentType="application/vnd.openxmlformats-officedocument.drawingml.diagramStyl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Override PartName="/ppt/diagrams/quickStyle1.xml" ContentType="application/vnd.openxmlformats-officedocument.drawingml.diagramStyle+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2.xml" ContentType="application/vnd.openxmlformats-officedocument.presentationml.slideLayout+xml"/>
  <Override PartName="/ppt/diagrams/layout4.xml" ContentType="application/vnd.openxmlformats-officedocument.drawingml.diagramLayout+xml"/>
  <Override PartName="/ppt/slideLayouts/slideLayout10.xml" ContentType="application/vnd.openxmlformats-officedocument.presentationml.slideLayout+xml"/>
  <Override PartName="/ppt/diagrams/layout2.xml" ContentType="application/vnd.openxmlformats-officedocument.drawingml.diagramLayout+xml"/>
  <Override PartName="/ppt/diagrams/data5.xml" ContentType="application/vnd.openxmlformats-officedocument.drawingml.diagramData+xml"/>
  <Override PartName="/ppt/diagrams/data3.xml" ContentType="application/vnd.openxmlformats-officedocument.drawingml.diagramData+xml"/>
  <Override PartName="/ppt/diagrams/colors5.xml" ContentType="application/vnd.openxmlformats-officedocument.drawingml.diagramColor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63" r:id="rId1"/>
  </p:sldMasterIdLst>
  <p:notesMasterIdLst>
    <p:notesMasterId r:id="rId44"/>
  </p:notesMasterIdLst>
  <p:handoutMasterIdLst>
    <p:handoutMasterId r:id="rId45"/>
  </p:handoutMasterIdLst>
  <p:sldIdLst>
    <p:sldId id="360" r:id="rId2"/>
    <p:sldId id="256" r:id="rId3"/>
    <p:sldId id="259" r:id="rId4"/>
    <p:sldId id="357" r:id="rId5"/>
    <p:sldId id="362" r:id="rId6"/>
    <p:sldId id="363" r:id="rId7"/>
    <p:sldId id="364" r:id="rId8"/>
    <p:sldId id="365" r:id="rId9"/>
    <p:sldId id="426" r:id="rId10"/>
    <p:sldId id="257" r:id="rId11"/>
    <p:sldId id="411" r:id="rId12"/>
    <p:sldId id="413" r:id="rId13"/>
    <p:sldId id="263" r:id="rId14"/>
    <p:sldId id="429" r:id="rId15"/>
    <p:sldId id="414" r:id="rId16"/>
    <p:sldId id="417" r:id="rId17"/>
    <p:sldId id="432" r:id="rId18"/>
    <p:sldId id="415" r:id="rId19"/>
    <p:sldId id="418" r:id="rId20"/>
    <p:sldId id="419" r:id="rId21"/>
    <p:sldId id="433" r:id="rId22"/>
    <p:sldId id="420" r:id="rId23"/>
    <p:sldId id="421" r:id="rId24"/>
    <p:sldId id="422" r:id="rId25"/>
    <p:sldId id="366" r:id="rId26"/>
    <p:sldId id="325" r:id="rId27"/>
    <p:sldId id="405" r:id="rId28"/>
    <p:sldId id="409" r:id="rId29"/>
    <p:sldId id="408" r:id="rId30"/>
    <p:sldId id="329" r:id="rId31"/>
    <p:sldId id="423" r:id="rId32"/>
    <p:sldId id="346" r:id="rId33"/>
    <p:sldId id="424" r:id="rId34"/>
    <p:sldId id="275" r:id="rId35"/>
    <p:sldId id="370" r:id="rId36"/>
    <p:sldId id="302" r:id="rId37"/>
    <p:sldId id="425" r:id="rId38"/>
    <p:sldId id="355" r:id="rId39"/>
    <p:sldId id="338" r:id="rId40"/>
    <p:sldId id="286" r:id="rId41"/>
    <p:sldId id="427" r:id="rId42"/>
    <p:sldId id="436" r:id="rId43"/>
  </p:sldIdLst>
  <p:sldSz cx="9144000" cy="6858000" type="screen4x3"/>
  <p:notesSz cx="7053263" cy="9356725"/>
  <p:defaultTextStyle>
    <a:defPPr>
      <a:defRPr lang="en-US"/>
    </a:defPPr>
    <a:lvl1pPr algn="l" rtl="0" eaLnBrk="0" fontAlgn="base" hangingPunct="0">
      <a:spcBef>
        <a:spcPct val="0"/>
      </a:spcBef>
      <a:spcAft>
        <a:spcPct val="0"/>
      </a:spcAft>
      <a:defRPr sz="2400"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sz="2400"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sz="2400"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sz="2400"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sz="2400" kern="1200">
        <a:solidFill>
          <a:schemeClr val="tx1"/>
        </a:solidFill>
        <a:latin typeface="Times New Roman" pitchFamily="18" charset="0"/>
        <a:ea typeface="+mn-ea"/>
        <a:cs typeface="+mn-cs"/>
      </a:defRPr>
    </a:lvl5pPr>
    <a:lvl6pPr marL="2286000" algn="l" defTabSz="914400" rtl="0" eaLnBrk="1" latinLnBrk="0" hangingPunct="1">
      <a:defRPr sz="2400" kern="1200">
        <a:solidFill>
          <a:schemeClr val="tx1"/>
        </a:solidFill>
        <a:latin typeface="Times New Roman" pitchFamily="18" charset="0"/>
        <a:ea typeface="+mn-ea"/>
        <a:cs typeface="+mn-cs"/>
      </a:defRPr>
    </a:lvl6pPr>
    <a:lvl7pPr marL="2743200" algn="l" defTabSz="914400" rtl="0" eaLnBrk="1" latinLnBrk="0" hangingPunct="1">
      <a:defRPr sz="2400" kern="1200">
        <a:solidFill>
          <a:schemeClr val="tx1"/>
        </a:solidFill>
        <a:latin typeface="Times New Roman" pitchFamily="18" charset="0"/>
        <a:ea typeface="+mn-ea"/>
        <a:cs typeface="+mn-cs"/>
      </a:defRPr>
    </a:lvl7pPr>
    <a:lvl8pPr marL="3200400" algn="l" defTabSz="914400" rtl="0" eaLnBrk="1" latinLnBrk="0" hangingPunct="1">
      <a:defRPr sz="2400" kern="1200">
        <a:solidFill>
          <a:schemeClr val="tx1"/>
        </a:solidFill>
        <a:latin typeface="Times New Roman" pitchFamily="18" charset="0"/>
        <a:ea typeface="+mn-ea"/>
        <a:cs typeface="+mn-cs"/>
      </a:defRPr>
    </a:lvl8pPr>
    <a:lvl9pPr marL="3657600" algn="l" defTabSz="914400" rtl="0" eaLnBrk="1" latinLnBrk="0" hangingPunct="1">
      <a:defRPr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theme" Target="theme/theme1.xml"/><Relationship Id="rId8" Type="http://schemas.openxmlformats.org/officeDocument/2006/relationships/slide" Target="slides/slide7.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2_2">
  <dgm:title val=""/>
  <dgm:desc val=""/>
  <dgm:catLst>
    <dgm:cat type="accent2" pri="11200"/>
  </dgm:catLst>
  <dgm:styleLbl name="node0">
    <dgm:fillClrLst meth="repeat">
      <a:schemeClr val="accent2"/>
    </dgm:fillClrLst>
    <dgm:linClrLst meth="repeat">
      <a:schemeClr val="lt1"/>
    </dgm:linClrLst>
    <dgm:effectClrLst/>
    <dgm:txLinClrLst/>
    <dgm:txFillClrLst/>
    <dgm:txEffectClrLst/>
  </dgm:styleLbl>
  <dgm:styleLbl name="node1">
    <dgm:fillClrLst meth="repeat">
      <a:schemeClr val="accent2"/>
    </dgm:fillClrLst>
    <dgm:linClrLst meth="repeat">
      <a:schemeClr val="lt1"/>
    </dgm:linClrLst>
    <dgm:effectClrLst/>
    <dgm:txLinClrLst/>
    <dgm:txFillClrLst/>
    <dgm:txEffectClrLst/>
  </dgm:styleLbl>
  <dgm:styleLbl name="alignNode1">
    <dgm:fillClrLst meth="repeat">
      <a:schemeClr val="accent2"/>
    </dgm:fillClrLst>
    <dgm:linClrLst meth="repeat">
      <a:schemeClr val="accent2"/>
    </dgm:linClrLst>
    <dgm:effectClrLst/>
    <dgm:txLinClrLst/>
    <dgm:txFillClrLst/>
    <dgm:txEffectClrLst/>
  </dgm:styleLbl>
  <dgm:styleLbl name="lnNode1">
    <dgm:fillClrLst meth="repeat">
      <a:schemeClr val="accent2"/>
    </dgm:fillClrLst>
    <dgm:linClrLst meth="repeat">
      <a:schemeClr val="lt1"/>
    </dgm:linClrLst>
    <dgm:effectClrLst/>
    <dgm:txLinClrLst/>
    <dgm:txFillClrLst/>
    <dgm:txEffectClrLst/>
  </dgm:styleLbl>
  <dgm:styleLbl name="vennNode1">
    <dgm:fillClrLst meth="repeat">
      <a:schemeClr val="accent2">
        <a:alpha val="50000"/>
      </a:schemeClr>
    </dgm:fillClrLst>
    <dgm:linClrLst meth="repeat">
      <a:schemeClr val="lt1"/>
    </dgm:linClrLst>
    <dgm:effectClrLst/>
    <dgm:txLinClrLst/>
    <dgm:txFillClrLst/>
    <dgm:txEffectClrLst/>
  </dgm:styleLbl>
  <dgm:styleLbl name="node2">
    <dgm:fillClrLst meth="repeat">
      <a:schemeClr val="accent2"/>
    </dgm:fillClrLst>
    <dgm:linClrLst meth="repeat">
      <a:schemeClr val="lt1"/>
    </dgm:linClrLst>
    <dgm:effectClrLst/>
    <dgm:txLinClrLst/>
    <dgm:txFillClrLst/>
    <dgm:txEffectClrLst/>
  </dgm:styleLbl>
  <dgm:styleLbl name="node3">
    <dgm:fillClrLst meth="repeat">
      <a:schemeClr val="accent2"/>
    </dgm:fillClrLst>
    <dgm:linClrLst meth="repeat">
      <a:schemeClr val="lt1"/>
    </dgm:linClrLst>
    <dgm:effectClrLst/>
    <dgm:txLinClrLst/>
    <dgm:txFillClrLst/>
    <dgm:txEffectClrLst/>
  </dgm:styleLbl>
  <dgm:styleLbl name="node4">
    <dgm:fillClrLst meth="repeat">
      <a:schemeClr val="accent2"/>
    </dgm:fillClrLst>
    <dgm:linClrLst meth="repeat">
      <a:schemeClr val="lt1"/>
    </dgm:linClrLst>
    <dgm:effectClrLst/>
    <dgm:txLinClrLst/>
    <dgm:txFillClrLst/>
    <dgm:txEffectClrLst/>
  </dgm:styleLbl>
  <dgm:styleLbl name="fg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tint val="60000"/>
      </a:schemeClr>
    </dgm:fillClrLst>
    <dgm:linClrLst meth="repeat">
      <a:schemeClr val="accent2">
        <a:tint val="60000"/>
      </a:schemeClr>
    </dgm:linClrLst>
    <dgm:effectClrLst/>
    <dgm:txLinClrLst/>
    <dgm:txFillClrLst/>
    <dgm:txEffectClrLst/>
  </dgm:styleLbl>
  <dgm:styleLbl name="fgSibTrans2D1">
    <dgm:fillClrLst meth="repeat">
      <a:schemeClr val="accent2">
        <a:tint val="60000"/>
      </a:schemeClr>
    </dgm:fillClrLst>
    <dgm:linClrLst meth="repeat">
      <a:schemeClr val="accent2">
        <a:tint val="60000"/>
      </a:schemeClr>
    </dgm:linClrLst>
    <dgm:effectClrLst/>
    <dgm:txLinClrLst/>
    <dgm:txFillClrLst/>
    <dgm:txEffectClrLst/>
  </dgm:styleLbl>
  <dgm:styleLbl name="bgSibTrans2D1">
    <dgm:fillClrLst meth="repeat">
      <a:schemeClr val="accent2">
        <a:tint val="60000"/>
      </a:schemeClr>
    </dgm:fillClrLst>
    <dgm:linClrLst meth="repeat">
      <a:schemeClr val="accent2">
        <a:tint val="60000"/>
      </a:schemeClr>
    </dgm:linClrLst>
    <dgm:effectClrLst/>
    <dgm:txLinClrLst/>
    <dgm:txFillClrLst/>
    <dgm:txEffectClrLst/>
  </dgm:styleLbl>
  <dgm:styleLbl name="sibTrans1D1">
    <dgm:fillClrLst meth="repeat">
      <a:schemeClr val="accent2"/>
    </dgm:fillClrLst>
    <dgm:linClrLst meth="repeat">
      <a:schemeClr val="accent2"/>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meth="repeat">
      <a:schemeClr val="accent2"/>
    </dgm:fillClrLst>
    <dgm:linClrLst meth="repeat">
      <a:schemeClr val="lt1"/>
    </dgm:linClrLst>
    <dgm:effectClrLst/>
    <dgm:txLinClrLst/>
    <dgm:txFillClrLst/>
    <dgm:txEffectClrLst/>
  </dgm:styleLbl>
  <dgm:styleLbl name="asst3">
    <dgm:fillClrLst meth="repeat">
      <a:schemeClr val="accent2"/>
    </dgm:fillClrLst>
    <dgm:linClrLst meth="repeat">
      <a:schemeClr val="lt1"/>
    </dgm:linClrLst>
    <dgm:effectClrLst/>
    <dgm:txLinClrLst/>
    <dgm:txFillClrLst/>
    <dgm:txEffectClrLst/>
  </dgm:styleLbl>
  <dgm:styleLbl name="asst4">
    <dgm:fillClrLst meth="repeat">
      <a:schemeClr val="accent2"/>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dgm:fillClrLst>
    <dgm:linClrLst meth="repeat">
      <a:schemeClr val="accent2"/>
    </dgm:linClrLst>
    <dgm:effectClrLst/>
    <dgm:txLinClrLst/>
    <dgm:txFillClrLst meth="repeat">
      <a:schemeClr val="lt1"/>
    </dgm:txFillClrLst>
    <dgm:txEffectClrLst/>
  </dgm:styleLbl>
  <dgm:styleLbl name="parChTrans2D3">
    <dgm:fillClrLst meth="repeat">
      <a:schemeClr val="accent2"/>
    </dgm:fillClrLst>
    <dgm:linClrLst meth="repeat">
      <a:schemeClr val="accent2"/>
    </dgm:linClrLst>
    <dgm:effectClrLst/>
    <dgm:txLinClrLst/>
    <dgm:txFillClrLst meth="repeat">
      <a:schemeClr val="lt1"/>
    </dgm:txFillClrLst>
    <dgm:txEffectClrLst/>
  </dgm:styleLbl>
  <dgm:styleLbl name="parChTrans2D4">
    <dgm:fillClrLst meth="repeat">
      <a:schemeClr val="accent2"/>
    </dgm:fillClrLst>
    <dgm:linClrLst meth="repeat">
      <a:schemeClr val="accent2"/>
    </dgm:linClrLst>
    <dgm:effectClrLst/>
    <dgm:txLinClrLst/>
    <dgm:txFillClrLst meth="repeat">
      <a:schemeClr val="lt1"/>
    </dgm:txFillClrLst>
    <dgm:txEffectClrLst/>
  </dgm:styleLbl>
  <dgm:styleLbl name="parChTrans1D1">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2">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3">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parChTrans1D4">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solidFgAcc1">
    <dgm:fillClrLst meth="repeat">
      <a:schemeClr val="lt1"/>
    </dgm:fillClrLst>
    <dgm:linClrLst meth="repeat">
      <a:schemeClr val="accent2"/>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accent2"/>
    </dgm:linClrLst>
    <dgm:effectClrLst/>
    <dgm:txLinClrLst/>
    <dgm:txFillClrLst meth="repeat">
      <a:schemeClr val="dk1"/>
    </dgm:txFillClrLst>
    <dgm:txEffectClrLst/>
  </dgm:styleLbl>
  <dgm:styleLbl name="dkBgShp">
    <dgm:fillClrLst meth="repeat">
      <a:schemeClr val="accent2">
        <a:shade val="80000"/>
      </a:schemeClr>
    </dgm:fillClrLst>
    <dgm:linClrLst meth="repeat">
      <a:schemeClr val="accent2"/>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4D54D097-5F2E-4993-9C9F-86C857102249}" type="doc">
      <dgm:prSet loTypeId="urn:microsoft.com/office/officeart/2005/8/layout/matrix1" loCatId="matrix" qsTypeId="urn:microsoft.com/office/officeart/2005/8/quickstyle/simple1" qsCatId="simple" csTypeId="urn:microsoft.com/office/officeart/2005/8/colors/accent1_2" csCatId="colorful" phldr="1"/>
      <dgm:spPr/>
      <dgm:t>
        <a:bodyPr/>
        <a:lstStyle/>
        <a:p>
          <a:endParaRPr lang="en-US"/>
        </a:p>
      </dgm:t>
    </dgm:pt>
    <dgm:pt modelId="{3138EC29-C329-46C0-B6ED-4E7A009579D4}">
      <dgm:prSet phldrT="[Text]" custT="1"/>
      <dgm:spPr/>
      <dgm:t>
        <a:bodyPr/>
        <a:lstStyle/>
        <a:p>
          <a:r>
            <a:rPr lang="en-US" sz="5400" b="1" cap="none" spc="0" dirty="0" smtClean="0">
              <a:ln w="11430"/>
              <a:solidFill>
                <a:schemeClr val="tx1"/>
              </a:solidFill>
              <a:effectLst>
                <a:outerShdw blurRad="50800" dist="39000" dir="5460000" algn="tl">
                  <a:srgbClr val="000000">
                    <a:alpha val="38000"/>
                  </a:srgbClr>
                </a:outerShdw>
              </a:effectLst>
              <a:latin typeface="Arial" pitchFamily="34" charset="0"/>
              <a:cs typeface="Arial" pitchFamily="34" charset="0"/>
            </a:rPr>
            <a:t>Differentiation?</a:t>
          </a:r>
          <a:endParaRPr lang="en-US" sz="5400" b="1" cap="none" spc="0" dirty="0">
            <a:ln w="11430"/>
            <a:solidFill>
              <a:schemeClr val="tx1"/>
            </a:solidFill>
            <a:effectLst>
              <a:outerShdw blurRad="50800" dist="39000" dir="5460000" algn="tl">
                <a:srgbClr val="000000">
                  <a:alpha val="38000"/>
                </a:srgbClr>
              </a:outerShdw>
            </a:effectLst>
            <a:latin typeface="Arial" pitchFamily="34" charset="0"/>
            <a:cs typeface="Arial" pitchFamily="34" charset="0"/>
          </a:endParaRPr>
        </a:p>
      </dgm:t>
    </dgm:pt>
    <dgm:pt modelId="{4A89BB3C-2E59-4513-9D28-EEC0F14B4708}" type="parTrans" cxnId="{B5404DEF-2C4E-4241-B31B-EEAC3AE667C2}">
      <dgm:prSet/>
      <dgm:spPr/>
      <dgm:t>
        <a:bodyPr/>
        <a:lstStyle/>
        <a:p>
          <a:endParaRPr lang="en-US"/>
        </a:p>
      </dgm:t>
    </dgm:pt>
    <dgm:pt modelId="{1A78D440-783F-42D0-9B13-A8B34A673215}" type="sibTrans" cxnId="{B5404DEF-2C4E-4241-B31B-EEAC3AE667C2}">
      <dgm:prSet/>
      <dgm:spPr/>
      <dgm:t>
        <a:bodyPr/>
        <a:lstStyle/>
        <a:p>
          <a:endParaRPr lang="en-US"/>
        </a:p>
      </dgm:t>
    </dgm:pt>
    <dgm:pt modelId="{400E6C57-5549-4CE3-8FB6-1EBD46A0ADA2}">
      <dgm:prSet phldrT="[Text]" custT="1"/>
      <dgm:spPr/>
      <dgm:t>
        <a:bodyPr/>
        <a:lstStyle/>
        <a:p>
          <a:r>
            <a:rPr lang="en-US" sz="3200" b="1" dirty="0" smtClean="0">
              <a:solidFill>
                <a:schemeClr val="tx1"/>
              </a:solidFill>
            </a:rPr>
            <a:t>It is the most talked about concept in education today!</a:t>
          </a:r>
          <a:endParaRPr lang="en-US" sz="3200" b="1" dirty="0">
            <a:solidFill>
              <a:schemeClr val="tx1"/>
            </a:solidFill>
          </a:endParaRPr>
        </a:p>
      </dgm:t>
    </dgm:pt>
    <dgm:pt modelId="{2DA41E3B-5943-49C9-A94D-6448556C1BA5}" type="parTrans" cxnId="{15262C90-2CDA-49D7-8C47-43798943A500}">
      <dgm:prSet/>
      <dgm:spPr/>
      <dgm:t>
        <a:bodyPr/>
        <a:lstStyle/>
        <a:p>
          <a:endParaRPr lang="en-US"/>
        </a:p>
      </dgm:t>
    </dgm:pt>
    <dgm:pt modelId="{20C0236F-6281-4F06-8645-16406D05424D}" type="sibTrans" cxnId="{15262C90-2CDA-49D7-8C47-43798943A500}">
      <dgm:prSet/>
      <dgm:spPr/>
      <dgm:t>
        <a:bodyPr/>
        <a:lstStyle/>
        <a:p>
          <a:endParaRPr lang="en-US"/>
        </a:p>
      </dgm:t>
    </dgm:pt>
    <dgm:pt modelId="{AE41CDE9-86E2-4D48-9B88-5E7839822AE8}">
      <dgm:prSet phldrT="[Text]" custT="1"/>
      <dgm:spPr/>
      <dgm:t>
        <a:bodyPr/>
        <a:lstStyle/>
        <a:p>
          <a:r>
            <a:rPr lang="en-US" sz="3200" b="1" dirty="0" smtClean="0">
              <a:solidFill>
                <a:schemeClr val="tx1"/>
              </a:solidFill>
            </a:rPr>
            <a:t>It is the most written about concept in education today!</a:t>
          </a:r>
          <a:endParaRPr lang="en-US" sz="3200" b="1" dirty="0">
            <a:solidFill>
              <a:schemeClr val="tx1"/>
            </a:solidFill>
          </a:endParaRPr>
        </a:p>
      </dgm:t>
    </dgm:pt>
    <dgm:pt modelId="{7B56A745-D025-401D-8903-2F2F1FE83ECD}" type="parTrans" cxnId="{0B87E911-B63E-4BCC-84B1-836EEE566B01}">
      <dgm:prSet/>
      <dgm:spPr/>
      <dgm:t>
        <a:bodyPr/>
        <a:lstStyle/>
        <a:p>
          <a:endParaRPr lang="en-US"/>
        </a:p>
      </dgm:t>
    </dgm:pt>
    <dgm:pt modelId="{03342499-8379-498A-8030-E48E7CC63AED}" type="sibTrans" cxnId="{0B87E911-B63E-4BCC-84B1-836EEE566B01}">
      <dgm:prSet/>
      <dgm:spPr/>
      <dgm:t>
        <a:bodyPr/>
        <a:lstStyle/>
        <a:p>
          <a:endParaRPr lang="en-US"/>
        </a:p>
      </dgm:t>
    </dgm:pt>
    <dgm:pt modelId="{1A6ECFEE-76E1-48E8-A147-526DAC8507F5}">
      <dgm:prSet phldrT="[Text]" custT="1"/>
      <dgm:spPr/>
      <dgm:t>
        <a:bodyPr/>
        <a:lstStyle/>
        <a:p>
          <a:r>
            <a:rPr lang="en-US" sz="3200" b="1" dirty="0" smtClean="0">
              <a:solidFill>
                <a:schemeClr val="tx1"/>
              </a:solidFill>
            </a:rPr>
            <a:t>It is becoming one of the most misunderstood concepts in education today!</a:t>
          </a:r>
          <a:endParaRPr lang="en-US" sz="3200" b="1" dirty="0">
            <a:solidFill>
              <a:schemeClr val="tx1"/>
            </a:solidFill>
          </a:endParaRPr>
        </a:p>
      </dgm:t>
    </dgm:pt>
    <dgm:pt modelId="{E6E0958F-AD70-4BD1-8EE3-3D9329E0A379}" type="parTrans" cxnId="{F96D9418-9AFE-4624-9852-CE18D5D56895}">
      <dgm:prSet/>
      <dgm:spPr/>
      <dgm:t>
        <a:bodyPr/>
        <a:lstStyle/>
        <a:p>
          <a:endParaRPr lang="en-US"/>
        </a:p>
      </dgm:t>
    </dgm:pt>
    <dgm:pt modelId="{12DC0B8B-DF9E-40DE-BEC1-C868ECC59C39}" type="sibTrans" cxnId="{F96D9418-9AFE-4624-9852-CE18D5D56895}">
      <dgm:prSet/>
      <dgm:spPr/>
      <dgm:t>
        <a:bodyPr/>
        <a:lstStyle/>
        <a:p>
          <a:endParaRPr lang="en-US"/>
        </a:p>
      </dgm:t>
    </dgm:pt>
    <dgm:pt modelId="{CDA669F2-2D7B-42DF-B26A-94C36C42D53C}">
      <dgm:prSet phldrT="[Text]" custT="1"/>
      <dgm:spPr/>
      <dgm:t>
        <a:bodyPr/>
        <a:lstStyle/>
        <a:p>
          <a:r>
            <a:rPr lang="en-US" sz="3600" b="1" dirty="0" smtClean="0">
              <a:solidFill>
                <a:schemeClr val="tx1"/>
              </a:solidFill>
            </a:rPr>
            <a:t>It is one of the most feared concepts in education today!</a:t>
          </a:r>
          <a:endParaRPr lang="en-US" sz="3600" b="1" dirty="0">
            <a:solidFill>
              <a:schemeClr val="tx1"/>
            </a:solidFill>
          </a:endParaRPr>
        </a:p>
      </dgm:t>
    </dgm:pt>
    <dgm:pt modelId="{5072BB97-F0EC-4F33-BDA5-5C4A8531C595}" type="parTrans" cxnId="{419C882E-AF8A-4022-B1FF-B209CE11D2FE}">
      <dgm:prSet/>
      <dgm:spPr/>
      <dgm:t>
        <a:bodyPr/>
        <a:lstStyle/>
        <a:p>
          <a:endParaRPr lang="en-US"/>
        </a:p>
      </dgm:t>
    </dgm:pt>
    <dgm:pt modelId="{E1EDBE75-1EA7-4D72-9BF4-94A186BDE281}" type="sibTrans" cxnId="{419C882E-AF8A-4022-B1FF-B209CE11D2FE}">
      <dgm:prSet/>
      <dgm:spPr/>
      <dgm:t>
        <a:bodyPr/>
        <a:lstStyle/>
        <a:p>
          <a:endParaRPr lang="en-US"/>
        </a:p>
      </dgm:t>
    </dgm:pt>
    <dgm:pt modelId="{6E33C0AC-8391-4370-BA81-0F14698F74DD}" type="pres">
      <dgm:prSet presAssocID="{4D54D097-5F2E-4993-9C9F-86C857102249}" presName="diagram" presStyleCnt="0">
        <dgm:presLayoutVars>
          <dgm:chMax val="1"/>
          <dgm:dir/>
          <dgm:animLvl val="ctr"/>
          <dgm:resizeHandles val="exact"/>
        </dgm:presLayoutVars>
      </dgm:prSet>
      <dgm:spPr/>
      <dgm:t>
        <a:bodyPr/>
        <a:lstStyle/>
        <a:p>
          <a:endParaRPr lang="en-US"/>
        </a:p>
      </dgm:t>
    </dgm:pt>
    <dgm:pt modelId="{24919BB3-454C-4328-873B-9F38BAFC17C2}" type="pres">
      <dgm:prSet presAssocID="{4D54D097-5F2E-4993-9C9F-86C857102249}" presName="matrix" presStyleCnt="0"/>
      <dgm:spPr/>
      <dgm:t>
        <a:bodyPr/>
        <a:lstStyle/>
        <a:p>
          <a:endParaRPr lang="en-US"/>
        </a:p>
      </dgm:t>
    </dgm:pt>
    <dgm:pt modelId="{2E28E1B3-05A5-40EB-9FA1-93B6B57B96AB}" type="pres">
      <dgm:prSet presAssocID="{4D54D097-5F2E-4993-9C9F-86C857102249}" presName="tile1" presStyleLbl="node1" presStyleIdx="0" presStyleCnt="4"/>
      <dgm:spPr/>
      <dgm:t>
        <a:bodyPr/>
        <a:lstStyle/>
        <a:p>
          <a:endParaRPr lang="en-US"/>
        </a:p>
      </dgm:t>
    </dgm:pt>
    <dgm:pt modelId="{436C81C3-FC23-47B1-AA7F-ECE6CFF747EE}" type="pres">
      <dgm:prSet presAssocID="{4D54D097-5F2E-4993-9C9F-86C857102249}" presName="tile1text" presStyleLbl="node1" presStyleIdx="0" presStyleCnt="4">
        <dgm:presLayoutVars>
          <dgm:chMax val="0"/>
          <dgm:chPref val="0"/>
          <dgm:bulletEnabled val="1"/>
        </dgm:presLayoutVars>
      </dgm:prSet>
      <dgm:spPr/>
      <dgm:t>
        <a:bodyPr/>
        <a:lstStyle/>
        <a:p>
          <a:endParaRPr lang="en-US"/>
        </a:p>
      </dgm:t>
    </dgm:pt>
    <dgm:pt modelId="{0FB1239F-923B-4CAB-A103-082EF11A26A2}" type="pres">
      <dgm:prSet presAssocID="{4D54D097-5F2E-4993-9C9F-86C857102249}" presName="tile2" presStyleLbl="node1" presStyleIdx="1" presStyleCnt="4" custLinFactNeighborX="1770"/>
      <dgm:spPr/>
      <dgm:t>
        <a:bodyPr/>
        <a:lstStyle/>
        <a:p>
          <a:endParaRPr lang="en-US"/>
        </a:p>
      </dgm:t>
    </dgm:pt>
    <dgm:pt modelId="{3BD182A7-556E-4047-B9A6-D844870A32E5}" type="pres">
      <dgm:prSet presAssocID="{4D54D097-5F2E-4993-9C9F-86C857102249}" presName="tile2text" presStyleLbl="node1" presStyleIdx="1" presStyleCnt="4">
        <dgm:presLayoutVars>
          <dgm:chMax val="0"/>
          <dgm:chPref val="0"/>
          <dgm:bulletEnabled val="1"/>
        </dgm:presLayoutVars>
      </dgm:prSet>
      <dgm:spPr/>
      <dgm:t>
        <a:bodyPr/>
        <a:lstStyle/>
        <a:p>
          <a:endParaRPr lang="en-US"/>
        </a:p>
      </dgm:t>
    </dgm:pt>
    <dgm:pt modelId="{8469838F-2569-4B6F-A7D1-A8A36A580E6E}" type="pres">
      <dgm:prSet presAssocID="{4D54D097-5F2E-4993-9C9F-86C857102249}" presName="tile3" presStyleLbl="node1" presStyleIdx="2" presStyleCnt="4" custScaleY="102417" custLinFactNeighborY="608"/>
      <dgm:spPr/>
      <dgm:t>
        <a:bodyPr/>
        <a:lstStyle/>
        <a:p>
          <a:endParaRPr lang="en-US"/>
        </a:p>
      </dgm:t>
    </dgm:pt>
    <dgm:pt modelId="{8A97FA9E-68E3-496F-B4C4-62D8C1F9C0FD}" type="pres">
      <dgm:prSet presAssocID="{4D54D097-5F2E-4993-9C9F-86C857102249}" presName="tile3text" presStyleLbl="node1" presStyleIdx="2" presStyleCnt="4">
        <dgm:presLayoutVars>
          <dgm:chMax val="0"/>
          <dgm:chPref val="0"/>
          <dgm:bulletEnabled val="1"/>
        </dgm:presLayoutVars>
      </dgm:prSet>
      <dgm:spPr/>
      <dgm:t>
        <a:bodyPr/>
        <a:lstStyle/>
        <a:p>
          <a:endParaRPr lang="en-US"/>
        </a:p>
      </dgm:t>
    </dgm:pt>
    <dgm:pt modelId="{A43616F7-7C18-49E3-BB5E-4C365E11A911}" type="pres">
      <dgm:prSet presAssocID="{4D54D097-5F2E-4993-9C9F-86C857102249}" presName="tile4" presStyleLbl="node1" presStyleIdx="3" presStyleCnt="4"/>
      <dgm:spPr/>
      <dgm:t>
        <a:bodyPr/>
        <a:lstStyle/>
        <a:p>
          <a:endParaRPr lang="en-US"/>
        </a:p>
      </dgm:t>
    </dgm:pt>
    <dgm:pt modelId="{9C5CD718-14FD-4BF4-B7C6-2EA1425F84A5}" type="pres">
      <dgm:prSet presAssocID="{4D54D097-5F2E-4993-9C9F-86C857102249}" presName="tile4text" presStyleLbl="node1" presStyleIdx="3" presStyleCnt="4">
        <dgm:presLayoutVars>
          <dgm:chMax val="0"/>
          <dgm:chPref val="0"/>
          <dgm:bulletEnabled val="1"/>
        </dgm:presLayoutVars>
      </dgm:prSet>
      <dgm:spPr/>
      <dgm:t>
        <a:bodyPr/>
        <a:lstStyle/>
        <a:p>
          <a:endParaRPr lang="en-US"/>
        </a:p>
      </dgm:t>
    </dgm:pt>
    <dgm:pt modelId="{562C5A74-4BD9-4778-971C-B31D97081F47}" type="pres">
      <dgm:prSet presAssocID="{4D54D097-5F2E-4993-9C9F-86C857102249}" presName="centerTile" presStyleLbl="fgShp" presStyleIdx="0" presStyleCnt="1" custScaleX="246913" custLinFactNeighborX="0" custLinFactNeighborY="-6827">
        <dgm:presLayoutVars>
          <dgm:chMax val="0"/>
          <dgm:chPref val="0"/>
        </dgm:presLayoutVars>
      </dgm:prSet>
      <dgm:spPr/>
      <dgm:t>
        <a:bodyPr/>
        <a:lstStyle/>
        <a:p>
          <a:endParaRPr lang="en-US"/>
        </a:p>
      </dgm:t>
    </dgm:pt>
  </dgm:ptLst>
  <dgm:cxnLst>
    <dgm:cxn modelId="{419C882E-AF8A-4022-B1FF-B209CE11D2FE}" srcId="{3138EC29-C329-46C0-B6ED-4E7A009579D4}" destId="{CDA669F2-2D7B-42DF-B26A-94C36C42D53C}" srcOrd="3" destOrd="0" parTransId="{5072BB97-F0EC-4F33-BDA5-5C4A8531C595}" sibTransId="{E1EDBE75-1EA7-4D72-9BF4-94A186BDE281}"/>
    <dgm:cxn modelId="{9FE8FC72-2DE8-4710-AC2A-84D88566B876}" type="presOf" srcId="{CDA669F2-2D7B-42DF-B26A-94C36C42D53C}" destId="{A43616F7-7C18-49E3-BB5E-4C365E11A911}" srcOrd="0" destOrd="0" presId="urn:microsoft.com/office/officeart/2005/8/layout/matrix1"/>
    <dgm:cxn modelId="{1C56411D-08E9-404D-999B-090574FF44FE}" type="presOf" srcId="{CDA669F2-2D7B-42DF-B26A-94C36C42D53C}" destId="{9C5CD718-14FD-4BF4-B7C6-2EA1425F84A5}" srcOrd="1" destOrd="0" presId="urn:microsoft.com/office/officeart/2005/8/layout/matrix1"/>
    <dgm:cxn modelId="{AA77766E-61B3-4081-A22B-B03F3BE810EC}" type="presOf" srcId="{4D54D097-5F2E-4993-9C9F-86C857102249}" destId="{6E33C0AC-8391-4370-BA81-0F14698F74DD}" srcOrd="0" destOrd="0" presId="urn:microsoft.com/office/officeart/2005/8/layout/matrix1"/>
    <dgm:cxn modelId="{F96D9418-9AFE-4624-9852-CE18D5D56895}" srcId="{3138EC29-C329-46C0-B6ED-4E7A009579D4}" destId="{1A6ECFEE-76E1-48E8-A147-526DAC8507F5}" srcOrd="2" destOrd="0" parTransId="{E6E0958F-AD70-4BD1-8EE3-3D9329E0A379}" sibTransId="{12DC0B8B-DF9E-40DE-BEC1-C868ECC59C39}"/>
    <dgm:cxn modelId="{6E6E1E63-5ADD-4C4A-BE74-AFA5F83FB5E5}" type="presOf" srcId="{AE41CDE9-86E2-4D48-9B88-5E7839822AE8}" destId="{0FB1239F-923B-4CAB-A103-082EF11A26A2}" srcOrd="0" destOrd="0" presId="urn:microsoft.com/office/officeart/2005/8/layout/matrix1"/>
    <dgm:cxn modelId="{385D15DB-E524-44A6-97BD-96129BF92624}" type="presOf" srcId="{400E6C57-5549-4CE3-8FB6-1EBD46A0ADA2}" destId="{2E28E1B3-05A5-40EB-9FA1-93B6B57B96AB}" srcOrd="0" destOrd="0" presId="urn:microsoft.com/office/officeart/2005/8/layout/matrix1"/>
    <dgm:cxn modelId="{15262C90-2CDA-49D7-8C47-43798943A500}" srcId="{3138EC29-C329-46C0-B6ED-4E7A009579D4}" destId="{400E6C57-5549-4CE3-8FB6-1EBD46A0ADA2}" srcOrd="0" destOrd="0" parTransId="{2DA41E3B-5943-49C9-A94D-6448556C1BA5}" sibTransId="{20C0236F-6281-4F06-8645-16406D05424D}"/>
    <dgm:cxn modelId="{602F187E-8A6B-402F-8B81-EF989948701D}" type="presOf" srcId="{1A6ECFEE-76E1-48E8-A147-526DAC8507F5}" destId="{8A97FA9E-68E3-496F-B4C4-62D8C1F9C0FD}" srcOrd="1" destOrd="0" presId="urn:microsoft.com/office/officeart/2005/8/layout/matrix1"/>
    <dgm:cxn modelId="{DF36EBA5-CF1A-403C-84BC-D9CF9E995A5A}" type="presOf" srcId="{1A6ECFEE-76E1-48E8-A147-526DAC8507F5}" destId="{8469838F-2569-4B6F-A7D1-A8A36A580E6E}" srcOrd="0" destOrd="0" presId="urn:microsoft.com/office/officeart/2005/8/layout/matrix1"/>
    <dgm:cxn modelId="{9FFF1EC3-82AA-49B6-92B7-4E0E15739F2C}" type="presOf" srcId="{400E6C57-5549-4CE3-8FB6-1EBD46A0ADA2}" destId="{436C81C3-FC23-47B1-AA7F-ECE6CFF747EE}" srcOrd="1" destOrd="0" presId="urn:microsoft.com/office/officeart/2005/8/layout/matrix1"/>
    <dgm:cxn modelId="{0B87E911-B63E-4BCC-84B1-836EEE566B01}" srcId="{3138EC29-C329-46C0-B6ED-4E7A009579D4}" destId="{AE41CDE9-86E2-4D48-9B88-5E7839822AE8}" srcOrd="1" destOrd="0" parTransId="{7B56A745-D025-401D-8903-2F2F1FE83ECD}" sibTransId="{03342499-8379-498A-8030-E48E7CC63AED}"/>
    <dgm:cxn modelId="{83111CB4-2EE9-4911-AE13-89942D31119C}" type="presOf" srcId="{3138EC29-C329-46C0-B6ED-4E7A009579D4}" destId="{562C5A74-4BD9-4778-971C-B31D97081F47}" srcOrd="0" destOrd="0" presId="urn:microsoft.com/office/officeart/2005/8/layout/matrix1"/>
    <dgm:cxn modelId="{1E43A195-F2CE-4C9F-8B91-152F943EDABD}" type="presOf" srcId="{AE41CDE9-86E2-4D48-9B88-5E7839822AE8}" destId="{3BD182A7-556E-4047-B9A6-D844870A32E5}" srcOrd="1" destOrd="0" presId="urn:microsoft.com/office/officeart/2005/8/layout/matrix1"/>
    <dgm:cxn modelId="{B5404DEF-2C4E-4241-B31B-EEAC3AE667C2}" srcId="{4D54D097-5F2E-4993-9C9F-86C857102249}" destId="{3138EC29-C329-46C0-B6ED-4E7A009579D4}" srcOrd="0" destOrd="0" parTransId="{4A89BB3C-2E59-4513-9D28-EEC0F14B4708}" sibTransId="{1A78D440-783F-42D0-9B13-A8B34A673215}"/>
    <dgm:cxn modelId="{F0000818-A955-473B-9357-2A1DD4554156}" type="presParOf" srcId="{6E33C0AC-8391-4370-BA81-0F14698F74DD}" destId="{24919BB3-454C-4328-873B-9F38BAFC17C2}" srcOrd="0" destOrd="0" presId="urn:microsoft.com/office/officeart/2005/8/layout/matrix1"/>
    <dgm:cxn modelId="{BCA069A9-5F94-405D-B4F8-D2CC5506871D}" type="presParOf" srcId="{24919BB3-454C-4328-873B-9F38BAFC17C2}" destId="{2E28E1B3-05A5-40EB-9FA1-93B6B57B96AB}" srcOrd="0" destOrd="0" presId="urn:microsoft.com/office/officeart/2005/8/layout/matrix1"/>
    <dgm:cxn modelId="{D43111B1-81EB-4535-8195-A44FE0FB28A7}" type="presParOf" srcId="{24919BB3-454C-4328-873B-9F38BAFC17C2}" destId="{436C81C3-FC23-47B1-AA7F-ECE6CFF747EE}" srcOrd="1" destOrd="0" presId="urn:microsoft.com/office/officeart/2005/8/layout/matrix1"/>
    <dgm:cxn modelId="{B1FBB36F-CC3B-46C4-9FD8-2D135E53131A}" type="presParOf" srcId="{24919BB3-454C-4328-873B-9F38BAFC17C2}" destId="{0FB1239F-923B-4CAB-A103-082EF11A26A2}" srcOrd="2" destOrd="0" presId="urn:microsoft.com/office/officeart/2005/8/layout/matrix1"/>
    <dgm:cxn modelId="{707C4A21-C816-4E22-B460-1B411F53565D}" type="presParOf" srcId="{24919BB3-454C-4328-873B-9F38BAFC17C2}" destId="{3BD182A7-556E-4047-B9A6-D844870A32E5}" srcOrd="3" destOrd="0" presId="urn:microsoft.com/office/officeart/2005/8/layout/matrix1"/>
    <dgm:cxn modelId="{B3128827-13BA-4E4D-A863-3FC23F3273CA}" type="presParOf" srcId="{24919BB3-454C-4328-873B-9F38BAFC17C2}" destId="{8469838F-2569-4B6F-A7D1-A8A36A580E6E}" srcOrd="4" destOrd="0" presId="urn:microsoft.com/office/officeart/2005/8/layout/matrix1"/>
    <dgm:cxn modelId="{6D369D2B-2A73-400F-882D-CC512C713162}" type="presParOf" srcId="{24919BB3-454C-4328-873B-9F38BAFC17C2}" destId="{8A97FA9E-68E3-496F-B4C4-62D8C1F9C0FD}" srcOrd="5" destOrd="0" presId="urn:microsoft.com/office/officeart/2005/8/layout/matrix1"/>
    <dgm:cxn modelId="{4C2A4B5F-18AC-4BE8-946D-C9F0CC35D314}" type="presParOf" srcId="{24919BB3-454C-4328-873B-9F38BAFC17C2}" destId="{A43616F7-7C18-49E3-BB5E-4C365E11A911}" srcOrd="6" destOrd="0" presId="urn:microsoft.com/office/officeart/2005/8/layout/matrix1"/>
    <dgm:cxn modelId="{37185F14-2914-4327-8678-D59996A94C1A}" type="presParOf" srcId="{24919BB3-454C-4328-873B-9F38BAFC17C2}" destId="{9C5CD718-14FD-4BF4-B7C6-2EA1425F84A5}" srcOrd="7" destOrd="0" presId="urn:microsoft.com/office/officeart/2005/8/layout/matrix1"/>
    <dgm:cxn modelId="{9B823F87-CF24-4CC0-ACD3-01B0447F4EC2}" type="presParOf" srcId="{6E33C0AC-8391-4370-BA81-0F14698F74DD}" destId="{562C5A74-4BD9-4778-971C-B31D97081F47}" srcOrd="1" destOrd="0" presId="urn:microsoft.com/office/officeart/2005/8/layout/matrix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B02040B1-8D8F-46E5-9DDD-B0497E89C98D}" type="doc">
      <dgm:prSet loTypeId="urn:microsoft.com/office/officeart/2005/8/layout/bProcess2" loCatId="process" qsTypeId="urn:microsoft.com/office/officeart/2005/8/quickstyle/simple1" qsCatId="simple" csTypeId="urn:microsoft.com/office/officeart/2005/8/colors/accent1_2" csCatId="accent1" phldr="1"/>
      <dgm:spPr/>
      <dgm:t>
        <a:bodyPr/>
        <a:lstStyle/>
        <a:p>
          <a:endParaRPr lang="en-US"/>
        </a:p>
      </dgm:t>
    </dgm:pt>
    <dgm:pt modelId="{23FAA777-5443-4E9C-A12A-E5DC872260B7}">
      <dgm:prSet phldrT="[Text]" custT="1"/>
      <dgm:spPr/>
      <dgm:t>
        <a:bodyPr/>
        <a:lstStyle/>
        <a:p>
          <a:r>
            <a:rPr lang="en-US" sz="1800" dirty="0" smtClean="0">
              <a:solidFill>
                <a:schemeClr val="bg1"/>
              </a:solidFill>
            </a:rPr>
            <a:t>Content</a:t>
          </a:r>
          <a:endParaRPr lang="en-US" sz="1800" dirty="0">
            <a:solidFill>
              <a:schemeClr val="bg1"/>
            </a:solidFill>
          </a:endParaRPr>
        </a:p>
      </dgm:t>
    </dgm:pt>
    <dgm:pt modelId="{1CFA8C74-AD77-4A81-A4F8-87FA0A4E0426}" type="parTrans" cxnId="{9ABC59E3-875C-46C4-92B1-23A3E3B2D36F}">
      <dgm:prSet/>
      <dgm:spPr/>
      <dgm:t>
        <a:bodyPr/>
        <a:lstStyle/>
        <a:p>
          <a:endParaRPr lang="en-US"/>
        </a:p>
      </dgm:t>
    </dgm:pt>
    <dgm:pt modelId="{AA1D491E-1F16-4C27-BF98-5308D5456DFD}" type="sibTrans" cxnId="{9ABC59E3-875C-46C4-92B1-23A3E3B2D36F}">
      <dgm:prSet/>
      <dgm:spPr>
        <a:solidFill>
          <a:srgbClr val="00B0F0"/>
        </a:solidFill>
      </dgm:spPr>
      <dgm:t>
        <a:bodyPr/>
        <a:lstStyle/>
        <a:p>
          <a:endParaRPr lang="en-US" dirty="0"/>
        </a:p>
      </dgm:t>
    </dgm:pt>
    <dgm:pt modelId="{A20E2323-7DEC-4ED2-B3A2-E1DF212EE7D0}">
      <dgm:prSet phldrT="[Text]" custT="1"/>
      <dgm:spPr/>
      <dgm:t>
        <a:bodyPr/>
        <a:lstStyle/>
        <a:p>
          <a:r>
            <a:rPr lang="en-US" sz="1800" dirty="0" smtClean="0">
              <a:solidFill>
                <a:schemeClr val="bg1"/>
              </a:solidFill>
            </a:rPr>
            <a:t>Process</a:t>
          </a:r>
          <a:endParaRPr lang="en-US" sz="1800" dirty="0">
            <a:solidFill>
              <a:schemeClr val="bg1"/>
            </a:solidFill>
          </a:endParaRPr>
        </a:p>
      </dgm:t>
    </dgm:pt>
    <dgm:pt modelId="{8AA66EBA-EA26-413F-AC15-D42F7334612D}" type="parTrans" cxnId="{01E36E3D-0E94-4F9F-936D-8084739D2C5F}">
      <dgm:prSet/>
      <dgm:spPr/>
      <dgm:t>
        <a:bodyPr/>
        <a:lstStyle/>
        <a:p>
          <a:endParaRPr lang="en-US"/>
        </a:p>
      </dgm:t>
    </dgm:pt>
    <dgm:pt modelId="{AF25221F-7F7D-4476-8C72-AED15BAA3F8A}" type="sibTrans" cxnId="{01E36E3D-0E94-4F9F-936D-8084739D2C5F}">
      <dgm:prSet/>
      <dgm:spPr>
        <a:solidFill>
          <a:srgbClr val="00B0F0"/>
        </a:solidFill>
      </dgm:spPr>
      <dgm:t>
        <a:bodyPr/>
        <a:lstStyle/>
        <a:p>
          <a:endParaRPr lang="en-US" dirty="0"/>
        </a:p>
      </dgm:t>
    </dgm:pt>
    <dgm:pt modelId="{B5AB26AB-3FED-4AFE-AA34-31B12875FE39}">
      <dgm:prSet phldrT="[Text]" custT="1"/>
      <dgm:spPr/>
      <dgm:t>
        <a:bodyPr/>
        <a:lstStyle/>
        <a:p>
          <a:r>
            <a:rPr lang="en-US" sz="1800" dirty="0" smtClean="0">
              <a:solidFill>
                <a:schemeClr val="bg1"/>
              </a:solidFill>
            </a:rPr>
            <a:t>Product</a:t>
          </a:r>
          <a:endParaRPr lang="en-US" sz="1800" dirty="0">
            <a:solidFill>
              <a:schemeClr val="bg1"/>
            </a:solidFill>
          </a:endParaRPr>
        </a:p>
      </dgm:t>
    </dgm:pt>
    <dgm:pt modelId="{50DEF0E0-4738-4CEF-9DA2-A8FD2DE2A501}" type="parTrans" cxnId="{66468CD4-7515-4F57-8485-54B9462864F4}">
      <dgm:prSet/>
      <dgm:spPr/>
      <dgm:t>
        <a:bodyPr/>
        <a:lstStyle/>
        <a:p>
          <a:endParaRPr lang="en-US"/>
        </a:p>
      </dgm:t>
    </dgm:pt>
    <dgm:pt modelId="{52EDF2A4-1420-4C2D-ADE2-9675F1A11B99}" type="sibTrans" cxnId="{66468CD4-7515-4F57-8485-54B9462864F4}">
      <dgm:prSet/>
      <dgm:spPr>
        <a:solidFill>
          <a:srgbClr val="00B0F0"/>
        </a:solidFill>
      </dgm:spPr>
      <dgm:t>
        <a:bodyPr/>
        <a:lstStyle/>
        <a:p>
          <a:endParaRPr lang="en-US" dirty="0"/>
        </a:p>
      </dgm:t>
    </dgm:pt>
    <dgm:pt modelId="{6AA61D0B-3C0A-4B45-ACB0-5260740B0B41}">
      <dgm:prSet phldrT="[Text]" custT="1"/>
      <dgm:spPr/>
      <dgm:t>
        <a:bodyPr/>
        <a:lstStyle/>
        <a:p>
          <a:r>
            <a:rPr lang="en-US" sz="1400" b="0" dirty="0" smtClean="0">
              <a:solidFill>
                <a:schemeClr val="bg1"/>
              </a:solidFill>
            </a:rPr>
            <a:t>Negotiation</a:t>
          </a:r>
          <a:endParaRPr lang="en-US" sz="1400" b="0" dirty="0">
            <a:solidFill>
              <a:schemeClr val="bg1"/>
            </a:solidFill>
          </a:endParaRPr>
        </a:p>
      </dgm:t>
    </dgm:pt>
    <dgm:pt modelId="{4E06D02C-A385-4AC9-93EA-9648770B724C}" type="parTrans" cxnId="{2B3BC55D-A01C-46EF-AB83-62912DD76DD2}">
      <dgm:prSet/>
      <dgm:spPr/>
      <dgm:t>
        <a:bodyPr/>
        <a:lstStyle/>
        <a:p>
          <a:endParaRPr lang="en-US"/>
        </a:p>
      </dgm:t>
    </dgm:pt>
    <dgm:pt modelId="{AE1F1236-CBF5-4854-B573-054AECDDA596}" type="sibTrans" cxnId="{2B3BC55D-A01C-46EF-AB83-62912DD76DD2}">
      <dgm:prSet/>
      <dgm:spPr>
        <a:solidFill>
          <a:srgbClr val="00B0F0"/>
        </a:solidFill>
      </dgm:spPr>
      <dgm:t>
        <a:bodyPr/>
        <a:lstStyle/>
        <a:p>
          <a:endParaRPr lang="en-US" dirty="0"/>
        </a:p>
      </dgm:t>
    </dgm:pt>
    <dgm:pt modelId="{7A33CFA8-A98E-47CE-9C78-1C0B17B73B8B}">
      <dgm:prSet phldrT="[Text]"/>
      <dgm:spPr/>
      <dgm:t>
        <a:bodyPr/>
        <a:lstStyle/>
        <a:p>
          <a:r>
            <a:rPr lang="en-US" dirty="0" smtClean="0">
              <a:solidFill>
                <a:schemeClr val="bg1"/>
              </a:solidFill>
            </a:rPr>
            <a:t>Support</a:t>
          </a:r>
          <a:endParaRPr lang="en-US" dirty="0">
            <a:solidFill>
              <a:schemeClr val="bg1"/>
            </a:solidFill>
          </a:endParaRPr>
        </a:p>
      </dgm:t>
    </dgm:pt>
    <dgm:pt modelId="{2675B46A-15F1-45FB-94B7-40705F122E4C}" type="parTrans" cxnId="{C8EDDDD6-CB7B-404F-AF5C-B12A93758062}">
      <dgm:prSet/>
      <dgm:spPr/>
      <dgm:t>
        <a:bodyPr/>
        <a:lstStyle/>
        <a:p>
          <a:endParaRPr lang="en-US"/>
        </a:p>
      </dgm:t>
    </dgm:pt>
    <dgm:pt modelId="{21B4C82F-150F-4D36-800A-0FC114EE10DB}" type="sibTrans" cxnId="{C8EDDDD6-CB7B-404F-AF5C-B12A93758062}">
      <dgm:prSet/>
      <dgm:spPr>
        <a:solidFill>
          <a:srgbClr val="00B0F0"/>
        </a:solidFill>
      </dgm:spPr>
      <dgm:t>
        <a:bodyPr/>
        <a:lstStyle/>
        <a:p>
          <a:endParaRPr lang="en-US" dirty="0"/>
        </a:p>
      </dgm:t>
    </dgm:pt>
    <dgm:pt modelId="{D3C2A39B-91F7-457E-836B-F0FD96BF90F1}">
      <dgm:prSet phldrT="[Text]" custT="1"/>
      <dgm:spPr/>
      <dgm:t>
        <a:bodyPr/>
        <a:lstStyle/>
        <a:p>
          <a:r>
            <a:rPr lang="en-US" sz="1600" dirty="0" smtClean="0">
              <a:solidFill>
                <a:schemeClr val="bg1"/>
              </a:solidFill>
            </a:rPr>
            <a:t>Extension</a:t>
          </a:r>
          <a:endParaRPr lang="en-US" sz="1600" dirty="0">
            <a:solidFill>
              <a:schemeClr val="bg1"/>
            </a:solidFill>
          </a:endParaRPr>
        </a:p>
      </dgm:t>
    </dgm:pt>
    <dgm:pt modelId="{A37A0CDD-3601-4284-8BF2-8A4C026AC361}" type="parTrans" cxnId="{70A10790-19C6-4FC3-9A0E-7764B96B6EBE}">
      <dgm:prSet/>
      <dgm:spPr/>
      <dgm:t>
        <a:bodyPr/>
        <a:lstStyle/>
        <a:p>
          <a:endParaRPr lang="en-US"/>
        </a:p>
      </dgm:t>
    </dgm:pt>
    <dgm:pt modelId="{27A1F244-460A-4DF1-AE9E-F3645CC95D97}" type="sibTrans" cxnId="{70A10790-19C6-4FC3-9A0E-7764B96B6EBE}">
      <dgm:prSet/>
      <dgm:spPr>
        <a:solidFill>
          <a:srgbClr val="00B0F0"/>
        </a:solidFill>
      </dgm:spPr>
      <dgm:t>
        <a:bodyPr/>
        <a:lstStyle/>
        <a:p>
          <a:endParaRPr lang="en-US" dirty="0"/>
        </a:p>
      </dgm:t>
    </dgm:pt>
    <dgm:pt modelId="{F2176729-107C-4EB2-847C-9C22F13FF21B}">
      <dgm:prSet phldrT="[Text]"/>
      <dgm:spPr/>
      <dgm:t>
        <a:bodyPr/>
        <a:lstStyle/>
        <a:p>
          <a:r>
            <a:rPr lang="en-US" dirty="0" smtClean="0">
              <a:solidFill>
                <a:schemeClr val="bg1"/>
              </a:solidFill>
            </a:rPr>
            <a:t>Response</a:t>
          </a:r>
          <a:endParaRPr lang="en-US" dirty="0">
            <a:solidFill>
              <a:schemeClr val="bg1"/>
            </a:solidFill>
          </a:endParaRPr>
        </a:p>
      </dgm:t>
    </dgm:pt>
    <dgm:pt modelId="{7B9E97CE-8A74-4DAA-97FA-ECF10712123A}" type="parTrans" cxnId="{E51F6D7D-32A1-4EF4-B329-8AFD50008175}">
      <dgm:prSet/>
      <dgm:spPr/>
      <dgm:t>
        <a:bodyPr/>
        <a:lstStyle/>
        <a:p>
          <a:endParaRPr lang="en-US"/>
        </a:p>
      </dgm:t>
    </dgm:pt>
    <dgm:pt modelId="{8B7BD330-474E-4EC0-B16B-BB12E644CC35}" type="sibTrans" cxnId="{E51F6D7D-32A1-4EF4-B329-8AFD50008175}">
      <dgm:prSet/>
      <dgm:spPr>
        <a:solidFill>
          <a:srgbClr val="00B0F0"/>
        </a:solidFill>
      </dgm:spPr>
      <dgm:t>
        <a:bodyPr/>
        <a:lstStyle/>
        <a:p>
          <a:endParaRPr lang="en-US" dirty="0"/>
        </a:p>
      </dgm:t>
    </dgm:pt>
    <dgm:pt modelId="{4EF5B8E6-2349-4E79-984C-EC2242857089}">
      <dgm:prSet phldrT="[Text]"/>
      <dgm:spPr/>
      <dgm:t>
        <a:bodyPr/>
        <a:lstStyle/>
        <a:p>
          <a:r>
            <a:rPr lang="en-US" dirty="0" smtClean="0">
              <a:solidFill>
                <a:schemeClr val="bg1"/>
              </a:solidFill>
            </a:rPr>
            <a:t>Group Work</a:t>
          </a:r>
          <a:endParaRPr lang="en-US" dirty="0">
            <a:solidFill>
              <a:schemeClr val="bg1"/>
            </a:solidFill>
          </a:endParaRPr>
        </a:p>
      </dgm:t>
    </dgm:pt>
    <dgm:pt modelId="{15BBC9C5-7470-491F-BFB8-CE8EF8F0DB31}" type="parTrans" cxnId="{B271982A-2D59-4165-994D-B2B7DA9DF0F9}">
      <dgm:prSet/>
      <dgm:spPr/>
      <dgm:t>
        <a:bodyPr/>
        <a:lstStyle/>
        <a:p>
          <a:endParaRPr lang="en-US"/>
        </a:p>
      </dgm:t>
    </dgm:pt>
    <dgm:pt modelId="{50FDFD17-D80C-4DCD-84C1-C4E1B02BBF4E}" type="sibTrans" cxnId="{B271982A-2D59-4165-994D-B2B7DA9DF0F9}">
      <dgm:prSet/>
      <dgm:spPr>
        <a:solidFill>
          <a:srgbClr val="00B0F0"/>
        </a:solidFill>
      </dgm:spPr>
      <dgm:t>
        <a:bodyPr/>
        <a:lstStyle/>
        <a:p>
          <a:endParaRPr lang="en-US" dirty="0"/>
        </a:p>
      </dgm:t>
    </dgm:pt>
    <dgm:pt modelId="{BEC862E8-D6DC-4435-A48C-9C7F5970182B}">
      <dgm:prSet phldrT="[Text]"/>
      <dgm:spPr/>
      <dgm:t>
        <a:bodyPr/>
        <a:lstStyle/>
        <a:p>
          <a:r>
            <a:rPr lang="en-US" dirty="0" smtClean="0">
              <a:solidFill>
                <a:schemeClr val="bg1"/>
              </a:solidFill>
            </a:rPr>
            <a:t>Gradation</a:t>
          </a:r>
          <a:endParaRPr lang="en-US" dirty="0">
            <a:solidFill>
              <a:schemeClr val="bg1"/>
            </a:solidFill>
          </a:endParaRPr>
        </a:p>
      </dgm:t>
    </dgm:pt>
    <dgm:pt modelId="{D6C64AC7-F06D-4A15-A2B7-F5055D5F2632}" type="parTrans" cxnId="{2DBC6ADA-EC3D-4231-8BE5-64EBA69211FC}">
      <dgm:prSet/>
      <dgm:spPr/>
      <dgm:t>
        <a:bodyPr/>
        <a:lstStyle/>
        <a:p>
          <a:endParaRPr lang="en-US"/>
        </a:p>
      </dgm:t>
    </dgm:pt>
    <dgm:pt modelId="{857A2F46-58B5-43BF-99FC-F5F02925BA8D}" type="sibTrans" cxnId="{2DBC6ADA-EC3D-4231-8BE5-64EBA69211FC}">
      <dgm:prSet/>
      <dgm:spPr>
        <a:solidFill>
          <a:srgbClr val="00B0F0"/>
        </a:solidFill>
      </dgm:spPr>
      <dgm:t>
        <a:bodyPr/>
        <a:lstStyle/>
        <a:p>
          <a:endParaRPr lang="en-US" dirty="0"/>
        </a:p>
      </dgm:t>
    </dgm:pt>
    <dgm:pt modelId="{8C6F0F4B-7776-481E-B3BA-DB52062F76BC}">
      <dgm:prSet phldrT="[Text]" custT="1"/>
      <dgm:spPr/>
      <dgm:t>
        <a:bodyPr/>
        <a:lstStyle/>
        <a:p>
          <a:r>
            <a:rPr lang="en-US" sz="1800" dirty="0" smtClean="0">
              <a:solidFill>
                <a:schemeClr val="bg1"/>
              </a:solidFill>
            </a:rPr>
            <a:t>Role</a:t>
          </a:r>
          <a:endParaRPr lang="en-US" sz="1800" dirty="0">
            <a:solidFill>
              <a:schemeClr val="bg1"/>
            </a:solidFill>
          </a:endParaRPr>
        </a:p>
      </dgm:t>
    </dgm:pt>
    <dgm:pt modelId="{0462425A-BF53-477C-9EC3-0BF4DEFF4A9C}" type="parTrans" cxnId="{3D9F60ED-5AFF-4584-8ADB-8F422D80312E}">
      <dgm:prSet/>
      <dgm:spPr/>
      <dgm:t>
        <a:bodyPr/>
        <a:lstStyle/>
        <a:p>
          <a:endParaRPr lang="en-US"/>
        </a:p>
      </dgm:t>
    </dgm:pt>
    <dgm:pt modelId="{4BDE4070-03E2-4ED5-8675-E83E563EE08A}" type="sibTrans" cxnId="{3D9F60ED-5AFF-4584-8ADB-8F422D80312E}">
      <dgm:prSet/>
      <dgm:spPr/>
      <dgm:t>
        <a:bodyPr/>
        <a:lstStyle/>
        <a:p>
          <a:endParaRPr lang="en-US"/>
        </a:p>
      </dgm:t>
    </dgm:pt>
    <dgm:pt modelId="{2E2F5EB9-B43D-4497-AC5A-5EE2FA5313F8}" type="pres">
      <dgm:prSet presAssocID="{B02040B1-8D8F-46E5-9DDD-B0497E89C98D}" presName="diagram" presStyleCnt="0">
        <dgm:presLayoutVars>
          <dgm:dir/>
          <dgm:resizeHandles/>
        </dgm:presLayoutVars>
      </dgm:prSet>
      <dgm:spPr/>
      <dgm:t>
        <a:bodyPr/>
        <a:lstStyle/>
        <a:p>
          <a:endParaRPr lang="en-US"/>
        </a:p>
      </dgm:t>
    </dgm:pt>
    <dgm:pt modelId="{489FFC51-DC40-4A45-A9AD-FE4734A4B96E}" type="pres">
      <dgm:prSet presAssocID="{23FAA777-5443-4E9C-A12A-E5DC872260B7}" presName="firstNode" presStyleLbl="node1" presStyleIdx="0" presStyleCnt="10" custScaleY="93413" custLinFactNeighborX="3515" custLinFactNeighborY="-162">
        <dgm:presLayoutVars>
          <dgm:bulletEnabled val="1"/>
        </dgm:presLayoutVars>
      </dgm:prSet>
      <dgm:spPr/>
      <dgm:t>
        <a:bodyPr/>
        <a:lstStyle/>
        <a:p>
          <a:endParaRPr lang="en-US"/>
        </a:p>
      </dgm:t>
    </dgm:pt>
    <dgm:pt modelId="{7B9A5E72-F47C-4EC8-9696-B88DF476AB4F}" type="pres">
      <dgm:prSet presAssocID="{AA1D491E-1F16-4C27-BF98-5308D5456DFD}" presName="sibTrans" presStyleLbl="sibTrans2D1" presStyleIdx="0" presStyleCnt="9"/>
      <dgm:spPr/>
      <dgm:t>
        <a:bodyPr/>
        <a:lstStyle/>
        <a:p>
          <a:endParaRPr lang="en-US"/>
        </a:p>
      </dgm:t>
    </dgm:pt>
    <dgm:pt modelId="{62F9F850-3848-4273-BD1A-05D311303179}" type="pres">
      <dgm:prSet presAssocID="{A20E2323-7DEC-4ED2-B3A2-E1DF212EE7D0}" presName="middleNode" presStyleCnt="0"/>
      <dgm:spPr/>
    </dgm:pt>
    <dgm:pt modelId="{BE7C7B3A-BA8F-4DB1-88B3-FFCA7C42D480}" type="pres">
      <dgm:prSet presAssocID="{A20E2323-7DEC-4ED2-B3A2-E1DF212EE7D0}" presName="padding" presStyleLbl="node1" presStyleIdx="0" presStyleCnt="10"/>
      <dgm:spPr/>
    </dgm:pt>
    <dgm:pt modelId="{C0A511C5-EFDB-459A-B6D6-7E54C589329C}" type="pres">
      <dgm:prSet presAssocID="{A20E2323-7DEC-4ED2-B3A2-E1DF212EE7D0}" presName="shape" presStyleLbl="node1" presStyleIdx="1" presStyleCnt="10" custScaleX="145165" custScaleY="140161">
        <dgm:presLayoutVars>
          <dgm:bulletEnabled val="1"/>
        </dgm:presLayoutVars>
      </dgm:prSet>
      <dgm:spPr/>
      <dgm:t>
        <a:bodyPr/>
        <a:lstStyle/>
        <a:p>
          <a:endParaRPr lang="en-US"/>
        </a:p>
      </dgm:t>
    </dgm:pt>
    <dgm:pt modelId="{7D93C21B-381F-4361-ACF2-366323A12836}" type="pres">
      <dgm:prSet presAssocID="{AF25221F-7F7D-4476-8C72-AED15BAA3F8A}" presName="sibTrans" presStyleLbl="sibTrans2D1" presStyleIdx="1" presStyleCnt="9"/>
      <dgm:spPr/>
      <dgm:t>
        <a:bodyPr/>
        <a:lstStyle/>
        <a:p>
          <a:endParaRPr lang="en-US"/>
        </a:p>
      </dgm:t>
    </dgm:pt>
    <dgm:pt modelId="{82EBD236-AE9E-49A7-8B85-7F8C33BC4C1A}" type="pres">
      <dgm:prSet presAssocID="{B5AB26AB-3FED-4AFE-AA34-31B12875FE39}" presName="middleNode" presStyleCnt="0"/>
      <dgm:spPr/>
    </dgm:pt>
    <dgm:pt modelId="{2864D13E-33D3-4665-9E13-C2ED35841A3E}" type="pres">
      <dgm:prSet presAssocID="{B5AB26AB-3FED-4AFE-AA34-31B12875FE39}" presName="padding" presStyleLbl="node1" presStyleIdx="1" presStyleCnt="10"/>
      <dgm:spPr/>
    </dgm:pt>
    <dgm:pt modelId="{00DD614D-D0F0-4E86-85EF-DA1519CB08E0}" type="pres">
      <dgm:prSet presAssocID="{B5AB26AB-3FED-4AFE-AA34-31B12875FE39}" presName="shape" presStyleLbl="node1" presStyleIdx="2" presStyleCnt="10" custScaleX="145165" custScaleY="140048">
        <dgm:presLayoutVars>
          <dgm:bulletEnabled val="1"/>
        </dgm:presLayoutVars>
      </dgm:prSet>
      <dgm:spPr/>
      <dgm:t>
        <a:bodyPr/>
        <a:lstStyle/>
        <a:p>
          <a:endParaRPr lang="en-US"/>
        </a:p>
      </dgm:t>
    </dgm:pt>
    <dgm:pt modelId="{D8C4EB0D-6744-4F7A-97DD-B07153E48207}" type="pres">
      <dgm:prSet presAssocID="{52EDF2A4-1420-4C2D-ADE2-9675F1A11B99}" presName="sibTrans" presStyleLbl="sibTrans2D1" presStyleIdx="2" presStyleCnt="9"/>
      <dgm:spPr/>
      <dgm:t>
        <a:bodyPr/>
        <a:lstStyle/>
        <a:p>
          <a:endParaRPr lang="en-US"/>
        </a:p>
      </dgm:t>
    </dgm:pt>
    <dgm:pt modelId="{35E07C94-CF12-437F-8B1B-A28802DDB5A5}" type="pres">
      <dgm:prSet presAssocID="{6AA61D0B-3C0A-4B45-ACB0-5260740B0B41}" presName="middleNode" presStyleCnt="0"/>
      <dgm:spPr/>
    </dgm:pt>
    <dgm:pt modelId="{AA5E180D-34A2-4A8F-90B5-352DD5EDFB66}" type="pres">
      <dgm:prSet presAssocID="{6AA61D0B-3C0A-4B45-ACB0-5260740B0B41}" presName="padding" presStyleLbl="node1" presStyleIdx="2" presStyleCnt="10"/>
      <dgm:spPr/>
    </dgm:pt>
    <dgm:pt modelId="{095D0ADA-04DD-478D-B276-58C3BBAD3B62}" type="pres">
      <dgm:prSet presAssocID="{6AA61D0B-3C0A-4B45-ACB0-5260740B0B41}" presName="shape" presStyleLbl="node1" presStyleIdx="3" presStyleCnt="10" custScaleX="139672" custScaleY="140049" custLinFactNeighborX="-3450" custLinFactNeighborY="2969">
        <dgm:presLayoutVars>
          <dgm:bulletEnabled val="1"/>
        </dgm:presLayoutVars>
      </dgm:prSet>
      <dgm:spPr/>
      <dgm:t>
        <a:bodyPr/>
        <a:lstStyle/>
        <a:p>
          <a:endParaRPr lang="en-US"/>
        </a:p>
      </dgm:t>
    </dgm:pt>
    <dgm:pt modelId="{40D77741-6ABF-4CC2-89D9-AFFD245499E7}" type="pres">
      <dgm:prSet presAssocID="{AE1F1236-CBF5-4854-B573-054AECDDA596}" presName="sibTrans" presStyleLbl="sibTrans2D1" presStyleIdx="3" presStyleCnt="9"/>
      <dgm:spPr/>
      <dgm:t>
        <a:bodyPr/>
        <a:lstStyle/>
        <a:p>
          <a:endParaRPr lang="en-US"/>
        </a:p>
      </dgm:t>
    </dgm:pt>
    <dgm:pt modelId="{59ED6A8F-DFFA-47DF-B463-D1BDF387736E}" type="pres">
      <dgm:prSet presAssocID="{7A33CFA8-A98E-47CE-9C78-1C0B17B73B8B}" presName="middleNode" presStyleCnt="0"/>
      <dgm:spPr/>
    </dgm:pt>
    <dgm:pt modelId="{E7512FCD-121E-4B0D-A9CF-F07D907A2103}" type="pres">
      <dgm:prSet presAssocID="{7A33CFA8-A98E-47CE-9C78-1C0B17B73B8B}" presName="padding" presStyleLbl="node1" presStyleIdx="3" presStyleCnt="10"/>
      <dgm:spPr/>
    </dgm:pt>
    <dgm:pt modelId="{F3F2558F-FB9E-466D-9A76-BD35103DEA87}" type="pres">
      <dgm:prSet presAssocID="{7A33CFA8-A98E-47CE-9C78-1C0B17B73B8B}" presName="shape" presStyleLbl="node1" presStyleIdx="4" presStyleCnt="10" custScaleX="138677" custScaleY="140161">
        <dgm:presLayoutVars>
          <dgm:bulletEnabled val="1"/>
        </dgm:presLayoutVars>
      </dgm:prSet>
      <dgm:spPr/>
      <dgm:t>
        <a:bodyPr/>
        <a:lstStyle/>
        <a:p>
          <a:endParaRPr lang="en-US"/>
        </a:p>
      </dgm:t>
    </dgm:pt>
    <dgm:pt modelId="{15F3C03B-F5BA-411D-BDCF-84151352AD3C}" type="pres">
      <dgm:prSet presAssocID="{21B4C82F-150F-4D36-800A-0FC114EE10DB}" presName="sibTrans" presStyleLbl="sibTrans2D1" presStyleIdx="4" presStyleCnt="9"/>
      <dgm:spPr/>
      <dgm:t>
        <a:bodyPr/>
        <a:lstStyle/>
        <a:p>
          <a:endParaRPr lang="en-US"/>
        </a:p>
      </dgm:t>
    </dgm:pt>
    <dgm:pt modelId="{CA9CC79B-92AB-47B4-8F2A-5A2DA7EB6A67}" type="pres">
      <dgm:prSet presAssocID="{D3C2A39B-91F7-457E-836B-F0FD96BF90F1}" presName="middleNode" presStyleCnt="0"/>
      <dgm:spPr/>
    </dgm:pt>
    <dgm:pt modelId="{D2A36487-D61B-4BD2-8764-E680B463E18C}" type="pres">
      <dgm:prSet presAssocID="{D3C2A39B-91F7-457E-836B-F0FD96BF90F1}" presName="padding" presStyleLbl="node1" presStyleIdx="4" presStyleCnt="10"/>
      <dgm:spPr/>
    </dgm:pt>
    <dgm:pt modelId="{6BE5A513-96D5-4F6A-BBFA-4349AAD2F8CF}" type="pres">
      <dgm:prSet presAssocID="{D3C2A39B-91F7-457E-836B-F0FD96BF90F1}" presName="shape" presStyleLbl="node1" presStyleIdx="5" presStyleCnt="10" custScaleX="148875" custScaleY="140049" custLinFactNeighborX="-1897" custLinFactNeighborY="2740">
        <dgm:presLayoutVars>
          <dgm:bulletEnabled val="1"/>
        </dgm:presLayoutVars>
      </dgm:prSet>
      <dgm:spPr/>
      <dgm:t>
        <a:bodyPr/>
        <a:lstStyle/>
        <a:p>
          <a:endParaRPr lang="en-US"/>
        </a:p>
      </dgm:t>
    </dgm:pt>
    <dgm:pt modelId="{77958257-9FEF-4F70-8B5E-83E507CB4978}" type="pres">
      <dgm:prSet presAssocID="{27A1F244-460A-4DF1-AE9E-F3645CC95D97}" presName="sibTrans" presStyleLbl="sibTrans2D1" presStyleIdx="5" presStyleCnt="9"/>
      <dgm:spPr/>
      <dgm:t>
        <a:bodyPr/>
        <a:lstStyle/>
        <a:p>
          <a:endParaRPr lang="en-US"/>
        </a:p>
      </dgm:t>
    </dgm:pt>
    <dgm:pt modelId="{BA7AB02D-1833-4C68-BDFD-904C66BE83E5}" type="pres">
      <dgm:prSet presAssocID="{F2176729-107C-4EB2-847C-9C22F13FF21B}" presName="middleNode" presStyleCnt="0"/>
      <dgm:spPr/>
    </dgm:pt>
    <dgm:pt modelId="{2F29D5A1-92CA-4090-9700-693D03698261}" type="pres">
      <dgm:prSet presAssocID="{F2176729-107C-4EB2-847C-9C22F13FF21B}" presName="padding" presStyleLbl="node1" presStyleIdx="5" presStyleCnt="10"/>
      <dgm:spPr/>
    </dgm:pt>
    <dgm:pt modelId="{DD19CD8F-51FD-4492-958D-A136775A678D}" type="pres">
      <dgm:prSet presAssocID="{F2176729-107C-4EB2-847C-9C22F13FF21B}" presName="shape" presStyleLbl="node1" presStyleIdx="6" presStyleCnt="10" custScaleX="148876" custScaleY="140049" custLinFactNeighborX="4373" custLinFactNeighborY="2740">
        <dgm:presLayoutVars>
          <dgm:bulletEnabled val="1"/>
        </dgm:presLayoutVars>
      </dgm:prSet>
      <dgm:spPr/>
      <dgm:t>
        <a:bodyPr/>
        <a:lstStyle/>
        <a:p>
          <a:endParaRPr lang="en-US"/>
        </a:p>
      </dgm:t>
    </dgm:pt>
    <dgm:pt modelId="{2A18B7CF-FA18-47DF-ADAE-372F3151434F}" type="pres">
      <dgm:prSet presAssocID="{8B7BD330-474E-4EC0-B16B-BB12E644CC35}" presName="sibTrans" presStyleLbl="sibTrans2D1" presStyleIdx="6" presStyleCnt="9"/>
      <dgm:spPr/>
      <dgm:t>
        <a:bodyPr/>
        <a:lstStyle/>
        <a:p>
          <a:endParaRPr lang="en-US"/>
        </a:p>
      </dgm:t>
    </dgm:pt>
    <dgm:pt modelId="{67ECECA3-E404-4405-AC77-07A345830C11}" type="pres">
      <dgm:prSet presAssocID="{4EF5B8E6-2349-4E79-984C-EC2242857089}" presName="middleNode" presStyleCnt="0"/>
      <dgm:spPr/>
    </dgm:pt>
    <dgm:pt modelId="{C2E37D39-C5B2-43DF-B198-3F25F0C97038}" type="pres">
      <dgm:prSet presAssocID="{4EF5B8E6-2349-4E79-984C-EC2242857089}" presName="padding" presStyleLbl="node1" presStyleIdx="6" presStyleCnt="10"/>
      <dgm:spPr/>
    </dgm:pt>
    <dgm:pt modelId="{F3F956F6-9F70-4C86-9A26-C0779EBBCEF7}" type="pres">
      <dgm:prSet presAssocID="{4EF5B8E6-2349-4E79-984C-EC2242857089}" presName="shape" presStyleLbl="node1" presStyleIdx="7" presStyleCnt="10" custScaleX="148876" custScaleY="140161" custLinFactNeighborX="1870" custLinFactNeighborY="3025">
        <dgm:presLayoutVars>
          <dgm:bulletEnabled val="1"/>
        </dgm:presLayoutVars>
      </dgm:prSet>
      <dgm:spPr/>
      <dgm:t>
        <a:bodyPr/>
        <a:lstStyle/>
        <a:p>
          <a:endParaRPr lang="en-US"/>
        </a:p>
      </dgm:t>
    </dgm:pt>
    <dgm:pt modelId="{FBD9D92F-B3B3-423B-B3AB-4B0B86237471}" type="pres">
      <dgm:prSet presAssocID="{50FDFD17-D80C-4DCD-84C1-C4E1B02BBF4E}" presName="sibTrans" presStyleLbl="sibTrans2D1" presStyleIdx="7" presStyleCnt="9"/>
      <dgm:spPr/>
      <dgm:t>
        <a:bodyPr/>
        <a:lstStyle/>
        <a:p>
          <a:endParaRPr lang="en-US"/>
        </a:p>
      </dgm:t>
    </dgm:pt>
    <dgm:pt modelId="{D79CF452-DE1D-46B8-9F42-7EAF7FE56229}" type="pres">
      <dgm:prSet presAssocID="{BEC862E8-D6DC-4435-A48C-9C7F5970182B}" presName="middleNode" presStyleCnt="0"/>
      <dgm:spPr/>
    </dgm:pt>
    <dgm:pt modelId="{6D9F86D8-6724-4FFF-90FB-554390A7A642}" type="pres">
      <dgm:prSet presAssocID="{BEC862E8-D6DC-4435-A48C-9C7F5970182B}" presName="padding" presStyleLbl="node1" presStyleIdx="7" presStyleCnt="10"/>
      <dgm:spPr/>
    </dgm:pt>
    <dgm:pt modelId="{24B35DCF-9531-4BFD-B173-5DC7AE8EEA75}" type="pres">
      <dgm:prSet presAssocID="{BEC862E8-D6DC-4435-A48C-9C7F5970182B}" presName="shape" presStyleLbl="node1" presStyleIdx="8" presStyleCnt="10" custScaleX="148876" custScaleY="140048">
        <dgm:presLayoutVars>
          <dgm:bulletEnabled val="1"/>
        </dgm:presLayoutVars>
      </dgm:prSet>
      <dgm:spPr/>
      <dgm:t>
        <a:bodyPr/>
        <a:lstStyle/>
        <a:p>
          <a:endParaRPr lang="en-US"/>
        </a:p>
      </dgm:t>
    </dgm:pt>
    <dgm:pt modelId="{846A4AEF-9E8F-4E29-A3CE-8653BA8F048C}" type="pres">
      <dgm:prSet presAssocID="{857A2F46-58B5-43BF-99FC-F5F02925BA8D}" presName="sibTrans" presStyleLbl="sibTrans2D1" presStyleIdx="8" presStyleCnt="9"/>
      <dgm:spPr/>
      <dgm:t>
        <a:bodyPr/>
        <a:lstStyle/>
        <a:p>
          <a:endParaRPr lang="en-US"/>
        </a:p>
      </dgm:t>
    </dgm:pt>
    <dgm:pt modelId="{D1F2AD1E-C804-4B2D-A6DA-AAFE7F56BE24}" type="pres">
      <dgm:prSet presAssocID="{8C6F0F4B-7776-481E-B3BA-DB52062F76BC}" presName="lastNode" presStyleLbl="node1" presStyleIdx="9" presStyleCnt="10" custScaleY="89720" custLinFactNeighborX="-3674" custLinFactNeighborY="-3855">
        <dgm:presLayoutVars>
          <dgm:bulletEnabled val="1"/>
        </dgm:presLayoutVars>
      </dgm:prSet>
      <dgm:spPr/>
      <dgm:t>
        <a:bodyPr/>
        <a:lstStyle/>
        <a:p>
          <a:endParaRPr lang="en-US"/>
        </a:p>
      </dgm:t>
    </dgm:pt>
  </dgm:ptLst>
  <dgm:cxnLst>
    <dgm:cxn modelId="{11252B2F-F2EE-46C0-ADAA-C84CD9ECE602}" type="presOf" srcId="{50FDFD17-D80C-4DCD-84C1-C4E1B02BBF4E}" destId="{FBD9D92F-B3B3-423B-B3AB-4B0B86237471}" srcOrd="0" destOrd="0" presId="urn:microsoft.com/office/officeart/2005/8/layout/bProcess2"/>
    <dgm:cxn modelId="{9ABC59E3-875C-46C4-92B1-23A3E3B2D36F}" srcId="{B02040B1-8D8F-46E5-9DDD-B0497E89C98D}" destId="{23FAA777-5443-4E9C-A12A-E5DC872260B7}" srcOrd="0" destOrd="0" parTransId="{1CFA8C74-AD77-4A81-A4F8-87FA0A4E0426}" sibTransId="{AA1D491E-1F16-4C27-BF98-5308D5456DFD}"/>
    <dgm:cxn modelId="{66468CD4-7515-4F57-8485-54B9462864F4}" srcId="{B02040B1-8D8F-46E5-9DDD-B0497E89C98D}" destId="{B5AB26AB-3FED-4AFE-AA34-31B12875FE39}" srcOrd="2" destOrd="0" parTransId="{50DEF0E0-4738-4CEF-9DA2-A8FD2DE2A501}" sibTransId="{52EDF2A4-1420-4C2D-ADE2-9675F1A11B99}"/>
    <dgm:cxn modelId="{AAFC735F-9533-4919-B8B5-0045C8F04316}" type="presOf" srcId="{6AA61D0B-3C0A-4B45-ACB0-5260740B0B41}" destId="{095D0ADA-04DD-478D-B276-58C3BBAD3B62}" srcOrd="0" destOrd="0" presId="urn:microsoft.com/office/officeart/2005/8/layout/bProcess2"/>
    <dgm:cxn modelId="{01E36E3D-0E94-4F9F-936D-8084739D2C5F}" srcId="{B02040B1-8D8F-46E5-9DDD-B0497E89C98D}" destId="{A20E2323-7DEC-4ED2-B3A2-E1DF212EE7D0}" srcOrd="1" destOrd="0" parTransId="{8AA66EBA-EA26-413F-AC15-D42F7334612D}" sibTransId="{AF25221F-7F7D-4476-8C72-AED15BAA3F8A}"/>
    <dgm:cxn modelId="{70A10790-19C6-4FC3-9A0E-7764B96B6EBE}" srcId="{B02040B1-8D8F-46E5-9DDD-B0497E89C98D}" destId="{D3C2A39B-91F7-457E-836B-F0FD96BF90F1}" srcOrd="5" destOrd="0" parTransId="{A37A0CDD-3601-4284-8BF2-8A4C026AC361}" sibTransId="{27A1F244-460A-4DF1-AE9E-F3645CC95D97}"/>
    <dgm:cxn modelId="{2DBC6ADA-EC3D-4231-8BE5-64EBA69211FC}" srcId="{B02040B1-8D8F-46E5-9DDD-B0497E89C98D}" destId="{BEC862E8-D6DC-4435-A48C-9C7F5970182B}" srcOrd="8" destOrd="0" parTransId="{D6C64AC7-F06D-4A15-A2B7-F5055D5F2632}" sibTransId="{857A2F46-58B5-43BF-99FC-F5F02925BA8D}"/>
    <dgm:cxn modelId="{B2EC398D-501F-413F-A0B5-05B3F278CB0F}" type="presOf" srcId="{8C6F0F4B-7776-481E-B3BA-DB52062F76BC}" destId="{D1F2AD1E-C804-4B2D-A6DA-AAFE7F56BE24}" srcOrd="0" destOrd="0" presId="urn:microsoft.com/office/officeart/2005/8/layout/bProcess2"/>
    <dgm:cxn modelId="{C8EDDDD6-CB7B-404F-AF5C-B12A93758062}" srcId="{B02040B1-8D8F-46E5-9DDD-B0497E89C98D}" destId="{7A33CFA8-A98E-47CE-9C78-1C0B17B73B8B}" srcOrd="4" destOrd="0" parTransId="{2675B46A-15F1-45FB-94B7-40705F122E4C}" sibTransId="{21B4C82F-150F-4D36-800A-0FC114EE10DB}"/>
    <dgm:cxn modelId="{9BE6EAD1-968C-49E8-9018-2B076F76CD7E}" type="presOf" srcId="{B5AB26AB-3FED-4AFE-AA34-31B12875FE39}" destId="{00DD614D-D0F0-4E86-85EF-DA1519CB08E0}" srcOrd="0" destOrd="0" presId="urn:microsoft.com/office/officeart/2005/8/layout/bProcess2"/>
    <dgm:cxn modelId="{65E50137-979C-4186-AD7C-F08261A8E20B}" type="presOf" srcId="{857A2F46-58B5-43BF-99FC-F5F02925BA8D}" destId="{846A4AEF-9E8F-4E29-A3CE-8653BA8F048C}" srcOrd="0" destOrd="0" presId="urn:microsoft.com/office/officeart/2005/8/layout/bProcess2"/>
    <dgm:cxn modelId="{76D49991-A4DD-4509-B638-E719098FB3DB}" type="presOf" srcId="{27A1F244-460A-4DF1-AE9E-F3645CC95D97}" destId="{77958257-9FEF-4F70-8B5E-83E507CB4978}" srcOrd="0" destOrd="0" presId="urn:microsoft.com/office/officeart/2005/8/layout/bProcess2"/>
    <dgm:cxn modelId="{4E879D86-CA17-4C42-9206-4307F5F87652}" type="presOf" srcId="{52EDF2A4-1420-4C2D-ADE2-9675F1A11B99}" destId="{D8C4EB0D-6744-4F7A-97DD-B07153E48207}" srcOrd="0" destOrd="0" presId="urn:microsoft.com/office/officeart/2005/8/layout/bProcess2"/>
    <dgm:cxn modelId="{356A44FD-057F-4D1A-BFCF-E78EC99E9605}" type="presOf" srcId="{B02040B1-8D8F-46E5-9DDD-B0497E89C98D}" destId="{2E2F5EB9-B43D-4497-AC5A-5EE2FA5313F8}" srcOrd="0" destOrd="0" presId="urn:microsoft.com/office/officeart/2005/8/layout/bProcess2"/>
    <dgm:cxn modelId="{2B3BC55D-A01C-46EF-AB83-62912DD76DD2}" srcId="{B02040B1-8D8F-46E5-9DDD-B0497E89C98D}" destId="{6AA61D0B-3C0A-4B45-ACB0-5260740B0B41}" srcOrd="3" destOrd="0" parTransId="{4E06D02C-A385-4AC9-93EA-9648770B724C}" sibTransId="{AE1F1236-CBF5-4854-B573-054AECDDA596}"/>
    <dgm:cxn modelId="{67D6CFAA-B085-40BB-88F9-BCC542BD51FC}" type="presOf" srcId="{7A33CFA8-A98E-47CE-9C78-1C0B17B73B8B}" destId="{F3F2558F-FB9E-466D-9A76-BD35103DEA87}" srcOrd="0" destOrd="0" presId="urn:microsoft.com/office/officeart/2005/8/layout/bProcess2"/>
    <dgm:cxn modelId="{490411FA-5135-4DED-AB5C-140777F9098A}" type="presOf" srcId="{AE1F1236-CBF5-4854-B573-054AECDDA596}" destId="{40D77741-6ABF-4CC2-89D9-AFFD245499E7}" srcOrd="0" destOrd="0" presId="urn:microsoft.com/office/officeart/2005/8/layout/bProcess2"/>
    <dgm:cxn modelId="{160620BD-582B-4D7F-861F-5413F9639122}" type="presOf" srcId="{A20E2323-7DEC-4ED2-B3A2-E1DF212EE7D0}" destId="{C0A511C5-EFDB-459A-B6D6-7E54C589329C}" srcOrd="0" destOrd="0" presId="urn:microsoft.com/office/officeart/2005/8/layout/bProcess2"/>
    <dgm:cxn modelId="{FF417496-C192-4CB5-8D49-9D3C83C1DCDE}" type="presOf" srcId="{AF25221F-7F7D-4476-8C72-AED15BAA3F8A}" destId="{7D93C21B-381F-4361-ACF2-366323A12836}" srcOrd="0" destOrd="0" presId="urn:microsoft.com/office/officeart/2005/8/layout/bProcess2"/>
    <dgm:cxn modelId="{8E783ECB-A2FB-4586-965D-C3B6BE6851EA}" type="presOf" srcId="{D3C2A39B-91F7-457E-836B-F0FD96BF90F1}" destId="{6BE5A513-96D5-4F6A-BBFA-4349AAD2F8CF}" srcOrd="0" destOrd="0" presId="urn:microsoft.com/office/officeart/2005/8/layout/bProcess2"/>
    <dgm:cxn modelId="{F6C35A2E-FEBD-48B9-9C69-25FD97092F53}" type="presOf" srcId="{8B7BD330-474E-4EC0-B16B-BB12E644CC35}" destId="{2A18B7CF-FA18-47DF-ADAE-372F3151434F}" srcOrd="0" destOrd="0" presId="urn:microsoft.com/office/officeart/2005/8/layout/bProcess2"/>
    <dgm:cxn modelId="{8E1C5214-A577-46EC-B224-56F8207CDB1F}" type="presOf" srcId="{4EF5B8E6-2349-4E79-984C-EC2242857089}" destId="{F3F956F6-9F70-4C86-9A26-C0779EBBCEF7}" srcOrd="0" destOrd="0" presId="urn:microsoft.com/office/officeart/2005/8/layout/bProcess2"/>
    <dgm:cxn modelId="{3D9F60ED-5AFF-4584-8ADB-8F422D80312E}" srcId="{B02040B1-8D8F-46E5-9DDD-B0497E89C98D}" destId="{8C6F0F4B-7776-481E-B3BA-DB52062F76BC}" srcOrd="9" destOrd="0" parTransId="{0462425A-BF53-477C-9EC3-0BF4DEFF4A9C}" sibTransId="{4BDE4070-03E2-4ED5-8675-E83E563EE08A}"/>
    <dgm:cxn modelId="{E51F6D7D-32A1-4EF4-B329-8AFD50008175}" srcId="{B02040B1-8D8F-46E5-9DDD-B0497E89C98D}" destId="{F2176729-107C-4EB2-847C-9C22F13FF21B}" srcOrd="6" destOrd="0" parTransId="{7B9E97CE-8A74-4DAA-97FA-ECF10712123A}" sibTransId="{8B7BD330-474E-4EC0-B16B-BB12E644CC35}"/>
    <dgm:cxn modelId="{B271982A-2D59-4165-994D-B2B7DA9DF0F9}" srcId="{B02040B1-8D8F-46E5-9DDD-B0497E89C98D}" destId="{4EF5B8E6-2349-4E79-984C-EC2242857089}" srcOrd="7" destOrd="0" parTransId="{15BBC9C5-7470-491F-BFB8-CE8EF8F0DB31}" sibTransId="{50FDFD17-D80C-4DCD-84C1-C4E1B02BBF4E}"/>
    <dgm:cxn modelId="{F2706713-217F-40DD-8CC3-ECAF6D9120BC}" type="presOf" srcId="{21B4C82F-150F-4D36-800A-0FC114EE10DB}" destId="{15F3C03B-F5BA-411D-BDCF-84151352AD3C}" srcOrd="0" destOrd="0" presId="urn:microsoft.com/office/officeart/2005/8/layout/bProcess2"/>
    <dgm:cxn modelId="{BA2C1189-E67F-45D1-B063-7D8F2AA1B215}" type="presOf" srcId="{AA1D491E-1F16-4C27-BF98-5308D5456DFD}" destId="{7B9A5E72-F47C-4EC8-9696-B88DF476AB4F}" srcOrd="0" destOrd="0" presId="urn:microsoft.com/office/officeart/2005/8/layout/bProcess2"/>
    <dgm:cxn modelId="{F4955F74-F95E-4AB1-9981-B80856361310}" type="presOf" srcId="{BEC862E8-D6DC-4435-A48C-9C7F5970182B}" destId="{24B35DCF-9531-4BFD-B173-5DC7AE8EEA75}" srcOrd="0" destOrd="0" presId="urn:microsoft.com/office/officeart/2005/8/layout/bProcess2"/>
    <dgm:cxn modelId="{7AF990A6-6A91-4D44-BC76-D52F12EB0BAA}" type="presOf" srcId="{23FAA777-5443-4E9C-A12A-E5DC872260B7}" destId="{489FFC51-DC40-4A45-A9AD-FE4734A4B96E}" srcOrd="0" destOrd="0" presId="urn:microsoft.com/office/officeart/2005/8/layout/bProcess2"/>
    <dgm:cxn modelId="{5891286B-24B8-41DA-A685-17FFB7357068}" type="presOf" srcId="{F2176729-107C-4EB2-847C-9C22F13FF21B}" destId="{DD19CD8F-51FD-4492-958D-A136775A678D}" srcOrd="0" destOrd="0" presId="urn:microsoft.com/office/officeart/2005/8/layout/bProcess2"/>
    <dgm:cxn modelId="{B101A4C1-ADD7-4AE6-B50A-82F02D189EE8}" type="presParOf" srcId="{2E2F5EB9-B43D-4497-AC5A-5EE2FA5313F8}" destId="{489FFC51-DC40-4A45-A9AD-FE4734A4B96E}" srcOrd="0" destOrd="0" presId="urn:microsoft.com/office/officeart/2005/8/layout/bProcess2"/>
    <dgm:cxn modelId="{B1A9A4D9-E694-4233-8FA5-877F593BEC74}" type="presParOf" srcId="{2E2F5EB9-B43D-4497-AC5A-5EE2FA5313F8}" destId="{7B9A5E72-F47C-4EC8-9696-B88DF476AB4F}" srcOrd="1" destOrd="0" presId="urn:microsoft.com/office/officeart/2005/8/layout/bProcess2"/>
    <dgm:cxn modelId="{F869A971-EA61-4B67-9E24-79DE69815C1B}" type="presParOf" srcId="{2E2F5EB9-B43D-4497-AC5A-5EE2FA5313F8}" destId="{62F9F850-3848-4273-BD1A-05D311303179}" srcOrd="2" destOrd="0" presId="urn:microsoft.com/office/officeart/2005/8/layout/bProcess2"/>
    <dgm:cxn modelId="{0DFA623E-419E-4278-9281-907851BF3046}" type="presParOf" srcId="{62F9F850-3848-4273-BD1A-05D311303179}" destId="{BE7C7B3A-BA8F-4DB1-88B3-FFCA7C42D480}" srcOrd="0" destOrd="0" presId="urn:microsoft.com/office/officeart/2005/8/layout/bProcess2"/>
    <dgm:cxn modelId="{54E83BF3-DC18-4712-B701-756B5281D5FC}" type="presParOf" srcId="{62F9F850-3848-4273-BD1A-05D311303179}" destId="{C0A511C5-EFDB-459A-B6D6-7E54C589329C}" srcOrd="1" destOrd="0" presId="urn:microsoft.com/office/officeart/2005/8/layout/bProcess2"/>
    <dgm:cxn modelId="{E4D1599C-850C-4B06-9B22-6AFB3202F808}" type="presParOf" srcId="{2E2F5EB9-B43D-4497-AC5A-5EE2FA5313F8}" destId="{7D93C21B-381F-4361-ACF2-366323A12836}" srcOrd="3" destOrd="0" presId="urn:microsoft.com/office/officeart/2005/8/layout/bProcess2"/>
    <dgm:cxn modelId="{2E463109-A916-426C-A538-B961C5008781}" type="presParOf" srcId="{2E2F5EB9-B43D-4497-AC5A-5EE2FA5313F8}" destId="{82EBD236-AE9E-49A7-8B85-7F8C33BC4C1A}" srcOrd="4" destOrd="0" presId="urn:microsoft.com/office/officeart/2005/8/layout/bProcess2"/>
    <dgm:cxn modelId="{399CEBFB-4DFB-47EA-BA8A-97B409C5A033}" type="presParOf" srcId="{82EBD236-AE9E-49A7-8B85-7F8C33BC4C1A}" destId="{2864D13E-33D3-4665-9E13-C2ED35841A3E}" srcOrd="0" destOrd="0" presId="urn:microsoft.com/office/officeart/2005/8/layout/bProcess2"/>
    <dgm:cxn modelId="{B2570B90-F3A2-4933-ADEE-A0EDC05A0BDA}" type="presParOf" srcId="{82EBD236-AE9E-49A7-8B85-7F8C33BC4C1A}" destId="{00DD614D-D0F0-4E86-85EF-DA1519CB08E0}" srcOrd="1" destOrd="0" presId="urn:microsoft.com/office/officeart/2005/8/layout/bProcess2"/>
    <dgm:cxn modelId="{EC933DC7-80DC-436F-A7BE-75F6FF701EC8}" type="presParOf" srcId="{2E2F5EB9-B43D-4497-AC5A-5EE2FA5313F8}" destId="{D8C4EB0D-6744-4F7A-97DD-B07153E48207}" srcOrd="5" destOrd="0" presId="urn:microsoft.com/office/officeart/2005/8/layout/bProcess2"/>
    <dgm:cxn modelId="{F3B88C85-098B-452A-BB53-F5D82015B6C3}" type="presParOf" srcId="{2E2F5EB9-B43D-4497-AC5A-5EE2FA5313F8}" destId="{35E07C94-CF12-437F-8B1B-A28802DDB5A5}" srcOrd="6" destOrd="0" presId="urn:microsoft.com/office/officeart/2005/8/layout/bProcess2"/>
    <dgm:cxn modelId="{43A38DAD-C791-46D9-89BC-CE2575E1999C}" type="presParOf" srcId="{35E07C94-CF12-437F-8B1B-A28802DDB5A5}" destId="{AA5E180D-34A2-4A8F-90B5-352DD5EDFB66}" srcOrd="0" destOrd="0" presId="urn:microsoft.com/office/officeart/2005/8/layout/bProcess2"/>
    <dgm:cxn modelId="{9F4DBD7D-FC9C-4A43-8326-511E636417A7}" type="presParOf" srcId="{35E07C94-CF12-437F-8B1B-A28802DDB5A5}" destId="{095D0ADA-04DD-478D-B276-58C3BBAD3B62}" srcOrd="1" destOrd="0" presId="urn:microsoft.com/office/officeart/2005/8/layout/bProcess2"/>
    <dgm:cxn modelId="{4B189F92-13D5-4A57-9A02-041A2AEFEE36}" type="presParOf" srcId="{2E2F5EB9-B43D-4497-AC5A-5EE2FA5313F8}" destId="{40D77741-6ABF-4CC2-89D9-AFFD245499E7}" srcOrd="7" destOrd="0" presId="urn:microsoft.com/office/officeart/2005/8/layout/bProcess2"/>
    <dgm:cxn modelId="{E631DF8E-8E1C-4508-B36A-E9746683CB63}" type="presParOf" srcId="{2E2F5EB9-B43D-4497-AC5A-5EE2FA5313F8}" destId="{59ED6A8F-DFFA-47DF-B463-D1BDF387736E}" srcOrd="8" destOrd="0" presId="urn:microsoft.com/office/officeart/2005/8/layout/bProcess2"/>
    <dgm:cxn modelId="{941F82F0-F32A-49E5-984C-096AC01EA042}" type="presParOf" srcId="{59ED6A8F-DFFA-47DF-B463-D1BDF387736E}" destId="{E7512FCD-121E-4B0D-A9CF-F07D907A2103}" srcOrd="0" destOrd="0" presId="urn:microsoft.com/office/officeart/2005/8/layout/bProcess2"/>
    <dgm:cxn modelId="{D5597904-2B2C-42E3-8F2B-506D45F9B8B3}" type="presParOf" srcId="{59ED6A8F-DFFA-47DF-B463-D1BDF387736E}" destId="{F3F2558F-FB9E-466D-9A76-BD35103DEA87}" srcOrd="1" destOrd="0" presId="urn:microsoft.com/office/officeart/2005/8/layout/bProcess2"/>
    <dgm:cxn modelId="{B48DD312-7ADF-4D45-AA64-BADBE95651FA}" type="presParOf" srcId="{2E2F5EB9-B43D-4497-AC5A-5EE2FA5313F8}" destId="{15F3C03B-F5BA-411D-BDCF-84151352AD3C}" srcOrd="9" destOrd="0" presId="urn:microsoft.com/office/officeart/2005/8/layout/bProcess2"/>
    <dgm:cxn modelId="{A58AA943-00EC-4A80-A852-3CB494958172}" type="presParOf" srcId="{2E2F5EB9-B43D-4497-AC5A-5EE2FA5313F8}" destId="{CA9CC79B-92AB-47B4-8F2A-5A2DA7EB6A67}" srcOrd="10" destOrd="0" presId="urn:microsoft.com/office/officeart/2005/8/layout/bProcess2"/>
    <dgm:cxn modelId="{689EE93E-A1FB-4C4E-9750-8BEDB3DD59FB}" type="presParOf" srcId="{CA9CC79B-92AB-47B4-8F2A-5A2DA7EB6A67}" destId="{D2A36487-D61B-4BD2-8764-E680B463E18C}" srcOrd="0" destOrd="0" presId="urn:microsoft.com/office/officeart/2005/8/layout/bProcess2"/>
    <dgm:cxn modelId="{B08C8290-13D1-42A3-ABCA-C36318D3EBD9}" type="presParOf" srcId="{CA9CC79B-92AB-47B4-8F2A-5A2DA7EB6A67}" destId="{6BE5A513-96D5-4F6A-BBFA-4349AAD2F8CF}" srcOrd="1" destOrd="0" presId="urn:microsoft.com/office/officeart/2005/8/layout/bProcess2"/>
    <dgm:cxn modelId="{663B60FC-89FC-4553-BB13-96798CEA3280}" type="presParOf" srcId="{2E2F5EB9-B43D-4497-AC5A-5EE2FA5313F8}" destId="{77958257-9FEF-4F70-8B5E-83E507CB4978}" srcOrd="11" destOrd="0" presId="urn:microsoft.com/office/officeart/2005/8/layout/bProcess2"/>
    <dgm:cxn modelId="{B94F4E9D-A361-40DA-8B91-03B23443644D}" type="presParOf" srcId="{2E2F5EB9-B43D-4497-AC5A-5EE2FA5313F8}" destId="{BA7AB02D-1833-4C68-BDFD-904C66BE83E5}" srcOrd="12" destOrd="0" presId="urn:microsoft.com/office/officeart/2005/8/layout/bProcess2"/>
    <dgm:cxn modelId="{1C6DE3BF-94FD-4545-B79F-CD6FFE02B994}" type="presParOf" srcId="{BA7AB02D-1833-4C68-BDFD-904C66BE83E5}" destId="{2F29D5A1-92CA-4090-9700-693D03698261}" srcOrd="0" destOrd="0" presId="urn:microsoft.com/office/officeart/2005/8/layout/bProcess2"/>
    <dgm:cxn modelId="{0F649852-9C4C-43F0-928E-1B5F4E8B541D}" type="presParOf" srcId="{BA7AB02D-1833-4C68-BDFD-904C66BE83E5}" destId="{DD19CD8F-51FD-4492-958D-A136775A678D}" srcOrd="1" destOrd="0" presId="urn:microsoft.com/office/officeart/2005/8/layout/bProcess2"/>
    <dgm:cxn modelId="{D63E0159-61FA-432E-97E9-3C05E7D33D26}" type="presParOf" srcId="{2E2F5EB9-B43D-4497-AC5A-5EE2FA5313F8}" destId="{2A18B7CF-FA18-47DF-ADAE-372F3151434F}" srcOrd="13" destOrd="0" presId="urn:microsoft.com/office/officeart/2005/8/layout/bProcess2"/>
    <dgm:cxn modelId="{CB8073F6-6500-4C2E-9130-09AFBFEDB428}" type="presParOf" srcId="{2E2F5EB9-B43D-4497-AC5A-5EE2FA5313F8}" destId="{67ECECA3-E404-4405-AC77-07A345830C11}" srcOrd="14" destOrd="0" presId="urn:microsoft.com/office/officeart/2005/8/layout/bProcess2"/>
    <dgm:cxn modelId="{0E29AA2E-91CA-4436-B633-EE42E86AC536}" type="presParOf" srcId="{67ECECA3-E404-4405-AC77-07A345830C11}" destId="{C2E37D39-C5B2-43DF-B198-3F25F0C97038}" srcOrd="0" destOrd="0" presId="urn:microsoft.com/office/officeart/2005/8/layout/bProcess2"/>
    <dgm:cxn modelId="{97E25D64-5745-4DBB-9D2B-B91A5DD5CBE6}" type="presParOf" srcId="{67ECECA3-E404-4405-AC77-07A345830C11}" destId="{F3F956F6-9F70-4C86-9A26-C0779EBBCEF7}" srcOrd="1" destOrd="0" presId="urn:microsoft.com/office/officeart/2005/8/layout/bProcess2"/>
    <dgm:cxn modelId="{13443F76-1FAE-41AF-9EB7-574F41109BAD}" type="presParOf" srcId="{2E2F5EB9-B43D-4497-AC5A-5EE2FA5313F8}" destId="{FBD9D92F-B3B3-423B-B3AB-4B0B86237471}" srcOrd="15" destOrd="0" presId="urn:microsoft.com/office/officeart/2005/8/layout/bProcess2"/>
    <dgm:cxn modelId="{8BD08A20-C23A-4AF8-AFA1-389A1876B927}" type="presParOf" srcId="{2E2F5EB9-B43D-4497-AC5A-5EE2FA5313F8}" destId="{D79CF452-DE1D-46B8-9F42-7EAF7FE56229}" srcOrd="16" destOrd="0" presId="urn:microsoft.com/office/officeart/2005/8/layout/bProcess2"/>
    <dgm:cxn modelId="{8986016B-BF0E-40EC-9183-861AD8D2A4BF}" type="presParOf" srcId="{D79CF452-DE1D-46B8-9F42-7EAF7FE56229}" destId="{6D9F86D8-6724-4FFF-90FB-554390A7A642}" srcOrd="0" destOrd="0" presId="urn:microsoft.com/office/officeart/2005/8/layout/bProcess2"/>
    <dgm:cxn modelId="{8CD6740A-4FD8-435B-BC50-05D780A0303F}" type="presParOf" srcId="{D79CF452-DE1D-46B8-9F42-7EAF7FE56229}" destId="{24B35DCF-9531-4BFD-B173-5DC7AE8EEA75}" srcOrd="1" destOrd="0" presId="urn:microsoft.com/office/officeart/2005/8/layout/bProcess2"/>
    <dgm:cxn modelId="{36B7F79F-86C0-4F30-B656-B56724A9C5BA}" type="presParOf" srcId="{2E2F5EB9-B43D-4497-AC5A-5EE2FA5313F8}" destId="{846A4AEF-9E8F-4E29-A3CE-8653BA8F048C}" srcOrd="17" destOrd="0" presId="urn:microsoft.com/office/officeart/2005/8/layout/bProcess2"/>
    <dgm:cxn modelId="{B21F7C7D-40DB-47CD-871D-8326875E8909}" type="presParOf" srcId="{2E2F5EB9-B43D-4497-AC5A-5EE2FA5313F8}" destId="{D1F2AD1E-C804-4B2D-A6DA-AAFE7F56BE24}" srcOrd="18" destOrd="0" presId="urn:microsoft.com/office/officeart/2005/8/layout/bProcess2"/>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31DA07C0-39E4-4840-B035-7BE8222872CD}" type="doc">
      <dgm:prSet loTypeId="urn:microsoft.com/office/officeart/2005/8/layout/gear1" loCatId="cycle" qsTypeId="urn:microsoft.com/office/officeart/2005/8/quickstyle/simple1" qsCatId="simple" csTypeId="urn:microsoft.com/office/officeart/2005/8/colors/accent1_2" csCatId="accent1" phldr="1"/>
      <dgm:spPr/>
    </dgm:pt>
    <dgm:pt modelId="{76A6986B-81F2-40A3-AEF9-954045B93DB7}" type="pres">
      <dgm:prSet presAssocID="{31DA07C0-39E4-4840-B035-7BE8222872CD}" presName="composite" presStyleCnt="0">
        <dgm:presLayoutVars>
          <dgm:chMax val="3"/>
          <dgm:animLvl val="lvl"/>
          <dgm:resizeHandles val="exact"/>
        </dgm:presLayoutVars>
      </dgm:prSet>
      <dgm:spPr/>
    </dgm:pt>
  </dgm:ptLst>
  <dgm:cxnLst>
    <dgm:cxn modelId="{7A9AF7AC-3435-420F-AB8E-91D1829E56DC}" type="presOf" srcId="{31DA07C0-39E4-4840-B035-7BE8222872CD}" destId="{76A6986B-81F2-40A3-AEF9-954045B93DB7}" srcOrd="0" destOrd="0" presId="urn:microsoft.com/office/officeart/2005/8/layout/gear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628EAD40-FFF7-41CA-A9F0-710100A07859}" type="doc">
      <dgm:prSet loTypeId="urn:microsoft.com/office/officeart/2005/8/layout/hList3" loCatId="list" qsTypeId="urn:microsoft.com/office/officeart/2005/8/quickstyle/3d2" qsCatId="3D" csTypeId="urn:microsoft.com/office/officeart/2005/8/colors/accent2_2" csCatId="accent2" phldr="1"/>
      <dgm:spPr/>
      <dgm:t>
        <a:bodyPr/>
        <a:lstStyle/>
        <a:p>
          <a:endParaRPr lang="en-US"/>
        </a:p>
      </dgm:t>
    </dgm:pt>
    <dgm:pt modelId="{2FE8090C-0203-4904-8E4D-7EFCC20B30FA}">
      <dgm:prSet phldrT="[Text]"/>
      <dgm:spPr/>
      <dgm:t>
        <a:bodyPr/>
        <a:lstStyle/>
        <a:p>
          <a:r>
            <a:rPr lang="en-US" dirty="0" smtClean="0">
              <a:latin typeface="Arial" pitchFamily="34" charset="0"/>
              <a:cs typeface="Arial" pitchFamily="34" charset="0"/>
            </a:rPr>
            <a:t>Open and Public Statements</a:t>
          </a:r>
          <a:endParaRPr lang="en-US" dirty="0">
            <a:latin typeface="Arial" pitchFamily="34" charset="0"/>
            <a:cs typeface="Arial" pitchFamily="34" charset="0"/>
          </a:endParaRPr>
        </a:p>
      </dgm:t>
    </dgm:pt>
    <dgm:pt modelId="{080CCA19-094D-44FD-A127-D93676C17DFE}" type="parTrans" cxnId="{7F0339E1-6865-4043-B469-347ABE638EEC}">
      <dgm:prSet/>
      <dgm:spPr/>
      <dgm:t>
        <a:bodyPr/>
        <a:lstStyle/>
        <a:p>
          <a:endParaRPr lang="en-US"/>
        </a:p>
      </dgm:t>
    </dgm:pt>
    <dgm:pt modelId="{B6EE6FA7-858A-4073-8AA2-C137E929173A}" type="sibTrans" cxnId="{7F0339E1-6865-4043-B469-347ABE638EEC}">
      <dgm:prSet/>
      <dgm:spPr/>
      <dgm:t>
        <a:bodyPr/>
        <a:lstStyle/>
        <a:p>
          <a:endParaRPr lang="en-US"/>
        </a:p>
      </dgm:t>
    </dgm:pt>
    <dgm:pt modelId="{82CA5F4F-6B45-4AEA-9423-A2437C8DA5B0}">
      <dgm:prSet phldrT="[Text]"/>
      <dgm:spPr/>
      <dgm:t>
        <a:bodyPr/>
        <a:lstStyle/>
        <a:p>
          <a:r>
            <a:rPr lang="en-US" dirty="0" smtClean="0">
              <a:solidFill>
                <a:schemeClr val="tx1"/>
              </a:solidFill>
              <a:latin typeface="Arial" pitchFamily="34" charset="0"/>
              <a:cs typeface="Arial" pitchFamily="34" charset="0"/>
            </a:rPr>
            <a:t>Students Should Know</a:t>
          </a:r>
          <a:r>
            <a:rPr lang="en-US" i="1" dirty="0" smtClean="0">
              <a:solidFill>
                <a:schemeClr val="tx1"/>
              </a:solidFill>
              <a:latin typeface="Arial" pitchFamily="34" charset="0"/>
              <a:cs typeface="Arial" pitchFamily="34" charset="0"/>
            </a:rPr>
            <a:t>!</a:t>
          </a:r>
          <a:endParaRPr lang="en-US" i="1" dirty="0">
            <a:solidFill>
              <a:schemeClr val="tx1"/>
            </a:solidFill>
            <a:latin typeface="Arial" pitchFamily="34" charset="0"/>
            <a:cs typeface="Arial" pitchFamily="34" charset="0"/>
          </a:endParaRPr>
        </a:p>
      </dgm:t>
    </dgm:pt>
    <dgm:pt modelId="{4D69D472-D70E-4608-8D85-98BDF631ACAD}" type="parTrans" cxnId="{CB9EFE59-15D0-4D10-BE83-BF5440730E98}">
      <dgm:prSet/>
      <dgm:spPr/>
      <dgm:t>
        <a:bodyPr/>
        <a:lstStyle/>
        <a:p>
          <a:endParaRPr lang="en-US"/>
        </a:p>
      </dgm:t>
    </dgm:pt>
    <dgm:pt modelId="{70C81FF8-9128-4E37-9D80-07F21FBC7DBF}" type="sibTrans" cxnId="{CB9EFE59-15D0-4D10-BE83-BF5440730E98}">
      <dgm:prSet/>
      <dgm:spPr/>
      <dgm:t>
        <a:bodyPr/>
        <a:lstStyle/>
        <a:p>
          <a:endParaRPr lang="en-US"/>
        </a:p>
      </dgm:t>
    </dgm:pt>
    <dgm:pt modelId="{84E37FAE-B3BC-4AFC-89F1-2EA1CA30905F}">
      <dgm:prSet phldrT="[Text]"/>
      <dgm:spPr/>
      <dgm:t>
        <a:bodyPr/>
        <a:lstStyle/>
        <a:p>
          <a:r>
            <a:rPr lang="en-US" dirty="0" smtClean="0">
              <a:solidFill>
                <a:srgbClr val="000000"/>
              </a:solidFill>
              <a:latin typeface="Arial" pitchFamily="34" charset="0"/>
              <a:cs typeface="Arial" pitchFamily="34" charset="0"/>
            </a:rPr>
            <a:t>Students Should Do</a:t>
          </a:r>
          <a:r>
            <a:rPr lang="en-US" i="1" dirty="0" smtClean="0">
              <a:solidFill>
                <a:srgbClr val="000000"/>
              </a:solidFill>
              <a:latin typeface="Arial" pitchFamily="34" charset="0"/>
              <a:cs typeface="Arial" pitchFamily="34" charset="0"/>
            </a:rPr>
            <a:t>!</a:t>
          </a:r>
          <a:endParaRPr lang="en-US" i="1" dirty="0">
            <a:solidFill>
              <a:srgbClr val="000000"/>
            </a:solidFill>
            <a:latin typeface="Arial" pitchFamily="34" charset="0"/>
            <a:cs typeface="Arial" pitchFamily="34" charset="0"/>
          </a:endParaRPr>
        </a:p>
      </dgm:t>
    </dgm:pt>
    <dgm:pt modelId="{954CF28B-5FD4-40C3-BD45-793E7C26970C}" type="parTrans" cxnId="{3D79333D-FDAC-42CE-B505-6664E9B522C3}">
      <dgm:prSet/>
      <dgm:spPr/>
      <dgm:t>
        <a:bodyPr/>
        <a:lstStyle/>
        <a:p>
          <a:endParaRPr lang="en-US"/>
        </a:p>
      </dgm:t>
    </dgm:pt>
    <dgm:pt modelId="{87A86AAE-F7B6-4B3B-92BB-13EFDC613C53}" type="sibTrans" cxnId="{3D79333D-FDAC-42CE-B505-6664E9B522C3}">
      <dgm:prSet/>
      <dgm:spPr/>
      <dgm:t>
        <a:bodyPr/>
        <a:lstStyle/>
        <a:p>
          <a:endParaRPr lang="en-US"/>
        </a:p>
      </dgm:t>
    </dgm:pt>
    <dgm:pt modelId="{06509E22-D1B0-456B-AB2C-723941F64484}">
      <dgm:prSet phldrT="[Text]"/>
      <dgm:spPr/>
      <dgm:t>
        <a:bodyPr/>
        <a:lstStyle/>
        <a:p>
          <a:r>
            <a:rPr lang="en-US" dirty="0" smtClean="0">
              <a:solidFill>
                <a:srgbClr val="000000"/>
              </a:solidFill>
              <a:latin typeface="Arial" pitchFamily="34" charset="0"/>
              <a:cs typeface="Arial" pitchFamily="34" charset="0"/>
            </a:rPr>
            <a:t>Achieve At The Highest Levels</a:t>
          </a:r>
          <a:r>
            <a:rPr lang="en-US" i="1" dirty="0" smtClean="0">
              <a:solidFill>
                <a:srgbClr val="000000"/>
              </a:solidFill>
              <a:latin typeface="Arial" pitchFamily="34" charset="0"/>
              <a:cs typeface="Arial" pitchFamily="34" charset="0"/>
            </a:rPr>
            <a:t>!</a:t>
          </a:r>
          <a:endParaRPr lang="en-US" i="1" dirty="0">
            <a:solidFill>
              <a:srgbClr val="000000"/>
            </a:solidFill>
            <a:latin typeface="Arial" pitchFamily="34" charset="0"/>
            <a:cs typeface="Arial" pitchFamily="34" charset="0"/>
          </a:endParaRPr>
        </a:p>
      </dgm:t>
    </dgm:pt>
    <dgm:pt modelId="{2CE699EF-99AD-4290-AC9B-C1E12D7CCF61}" type="parTrans" cxnId="{9BDCA724-CB95-445B-84C4-0472368134DF}">
      <dgm:prSet/>
      <dgm:spPr/>
      <dgm:t>
        <a:bodyPr/>
        <a:lstStyle/>
        <a:p>
          <a:endParaRPr lang="en-US"/>
        </a:p>
      </dgm:t>
    </dgm:pt>
    <dgm:pt modelId="{76E47080-D98C-4F71-B30F-FF9935497B59}" type="sibTrans" cxnId="{9BDCA724-CB95-445B-84C4-0472368134DF}">
      <dgm:prSet/>
      <dgm:spPr/>
      <dgm:t>
        <a:bodyPr/>
        <a:lstStyle/>
        <a:p>
          <a:endParaRPr lang="en-US"/>
        </a:p>
      </dgm:t>
    </dgm:pt>
    <dgm:pt modelId="{D513F111-1DE8-446D-91C3-B1B4FF6FA1A4}" type="pres">
      <dgm:prSet presAssocID="{628EAD40-FFF7-41CA-A9F0-710100A07859}" presName="composite" presStyleCnt="0">
        <dgm:presLayoutVars>
          <dgm:chMax val="1"/>
          <dgm:dir/>
          <dgm:resizeHandles val="exact"/>
        </dgm:presLayoutVars>
      </dgm:prSet>
      <dgm:spPr/>
      <dgm:t>
        <a:bodyPr/>
        <a:lstStyle/>
        <a:p>
          <a:endParaRPr lang="en-US"/>
        </a:p>
      </dgm:t>
    </dgm:pt>
    <dgm:pt modelId="{CC7CEAF7-D554-4868-9656-9893B85C36C7}" type="pres">
      <dgm:prSet presAssocID="{2FE8090C-0203-4904-8E4D-7EFCC20B30FA}" presName="roof" presStyleLbl="dkBgShp" presStyleIdx="0" presStyleCnt="2"/>
      <dgm:spPr/>
      <dgm:t>
        <a:bodyPr/>
        <a:lstStyle/>
        <a:p>
          <a:endParaRPr lang="en-US"/>
        </a:p>
      </dgm:t>
    </dgm:pt>
    <dgm:pt modelId="{E8D74397-E77A-4365-88A3-CE18850080E6}" type="pres">
      <dgm:prSet presAssocID="{2FE8090C-0203-4904-8E4D-7EFCC20B30FA}" presName="pillars" presStyleCnt="0"/>
      <dgm:spPr/>
      <dgm:t>
        <a:bodyPr/>
        <a:lstStyle/>
        <a:p>
          <a:endParaRPr lang="en-US"/>
        </a:p>
      </dgm:t>
    </dgm:pt>
    <dgm:pt modelId="{25658760-06B7-44E5-A1EE-0F9FAB39C826}" type="pres">
      <dgm:prSet presAssocID="{2FE8090C-0203-4904-8E4D-7EFCC20B30FA}" presName="pillar1" presStyleLbl="node1" presStyleIdx="0" presStyleCnt="3">
        <dgm:presLayoutVars>
          <dgm:bulletEnabled val="1"/>
        </dgm:presLayoutVars>
      </dgm:prSet>
      <dgm:spPr/>
      <dgm:t>
        <a:bodyPr/>
        <a:lstStyle/>
        <a:p>
          <a:endParaRPr lang="en-US"/>
        </a:p>
      </dgm:t>
    </dgm:pt>
    <dgm:pt modelId="{47801EF1-BCCB-4BA4-ADDF-EA151392AF6C}" type="pres">
      <dgm:prSet presAssocID="{84E37FAE-B3BC-4AFC-89F1-2EA1CA30905F}" presName="pillarX" presStyleLbl="node1" presStyleIdx="1" presStyleCnt="3" custLinFactNeighborX="-49" custLinFactNeighborY="-722">
        <dgm:presLayoutVars>
          <dgm:bulletEnabled val="1"/>
        </dgm:presLayoutVars>
      </dgm:prSet>
      <dgm:spPr/>
      <dgm:t>
        <a:bodyPr/>
        <a:lstStyle/>
        <a:p>
          <a:endParaRPr lang="en-US"/>
        </a:p>
      </dgm:t>
    </dgm:pt>
    <dgm:pt modelId="{0DFEAD22-3FF7-4624-A340-93A20C2E01E3}" type="pres">
      <dgm:prSet presAssocID="{06509E22-D1B0-456B-AB2C-723941F64484}" presName="pillarX" presStyleLbl="node1" presStyleIdx="2" presStyleCnt="3">
        <dgm:presLayoutVars>
          <dgm:bulletEnabled val="1"/>
        </dgm:presLayoutVars>
      </dgm:prSet>
      <dgm:spPr/>
      <dgm:t>
        <a:bodyPr/>
        <a:lstStyle/>
        <a:p>
          <a:endParaRPr lang="en-US"/>
        </a:p>
      </dgm:t>
    </dgm:pt>
    <dgm:pt modelId="{4238A822-97EA-4B30-BE04-32702B944AE5}" type="pres">
      <dgm:prSet presAssocID="{2FE8090C-0203-4904-8E4D-7EFCC20B30FA}" presName="base" presStyleLbl="dkBgShp" presStyleIdx="1" presStyleCnt="2"/>
      <dgm:spPr/>
      <dgm:t>
        <a:bodyPr/>
        <a:lstStyle/>
        <a:p>
          <a:endParaRPr lang="en-US"/>
        </a:p>
      </dgm:t>
    </dgm:pt>
  </dgm:ptLst>
  <dgm:cxnLst>
    <dgm:cxn modelId="{1B6F4304-7BFA-4510-A1AD-0CA5FCC67EF2}" type="presOf" srcId="{84E37FAE-B3BC-4AFC-89F1-2EA1CA30905F}" destId="{47801EF1-BCCB-4BA4-ADDF-EA151392AF6C}" srcOrd="0" destOrd="0" presId="urn:microsoft.com/office/officeart/2005/8/layout/hList3"/>
    <dgm:cxn modelId="{64BE572E-C3E5-4610-9692-1EE598F84822}" type="presOf" srcId="{82CA5F4F-6B45-4AEA-9423-A2437C8DA5B0}" destId="{25658760-06B7-44E5-A1EE-0F9FAB39C826}" srcOrd="0" destOrd="0" presId="urn:microsoft.com/office/officeart/2005/8/layout/hList3"/>
    <dgm:cxn modelId="{CB9EFE59-15D0-4D10-BE83-BF5440730E98}" srcId="{2FE8090C-0203-4904-8E4D-7EFCC20B30FA}" destId="{82CA5F4F-6B45-4AEA-9423-A2437C8DA5B0}" srcOrd="0" destOrd="0" parTransId="{4D69D472-D70E-4608-8D85-98BDF631ACAD}" sibTransId="{70C81FF8-9128-4E37-9D80-07F21FBC7DBF}"/>
    <dgm:cxn modelId="{90697050-DB6F-4436-A11A-7B799C3BB908}" type="presOf" srcId="{06509E22-D1B0-456B-AB2C-723941F64484}" destId="{0DFEAD22-3FF7-4624-A340-93A20C2E01E3}" srcOrd="0" destOrd="0" presId="urn:microsoft.com/office/officeart/2005/8/layout/hList3"/>
    <dgm:cxn modelId="{3D79333D-FDAC-42CE-B505-6664E9B522C3}" srcId="{2FE8090C-0203-4904-8E4D-7EFCC20B30FA}" destId="{84E37FAE-B3BC-4AFC-89F1-2EA1CA30905F}" srcOrd="1" destOrd="0" parTransId="{954CF28B-5FD4-40C3-BD45-793E7C26970C}" sibTransId="{87A86AAE-F7B6-4B3B-92BB-13EFDC613C53}"/>
    <dgm:cxn modelId="{9BDCA724-CB95-445B-84C4-0472368134DF}" srcId="{2FE8090C-0203-4904-8E4D-7EFCC20B30FA}" destId="{06509E22-D1B0-456B-AB2C-723941F64484}" srcOrd="2" destOrd="0" parTransId="{2CE699EF-99AD-4290-AC9B-C1E12D7CCF61}" sibTransId="{76E47080-D98C-4F71-B30F-FF9935497B59}"/>
    <dgm:cxn modelId="{7F0339E1-6865-4043-B469-347ABE638EEC}" srcId="{628EAD40-FFF7-41CA-A9F0-710100A07859}" destId="{2FE8090C-0203-4904-8E4D-7EFCC20B30FA}" srcOrd="0" destOrd="0" parTransId="{080CCA19-094D-44FD-A127-D93676C17DFE}" sibTransId="{B6EE6FA7-858A-4073-8AA2-C137E929173A}"/>
    <dgm:cxn modelId="{E5EDCA83-4BD6-474F-A780-BA21DE99BB21}" type="presOf" srcId="{628EAD40-FFF7-41CA-A9F0-710100A07859}" destId="{D513F111-1DE8-446D-91C3-B1B4FF6FA1A4}" srcOrd="0" destOrd="0" presId="urn:microsoft.com/office/officeart/2005/8/layout/hList3"/>
    <dgm:cxn modelId="{8BED5FAE-345F-4DAC-8037-2FD2D36F3971}" type="presOf" srcId="{2FE8090C-0203-4904-8E4D-7EFCC20B30FA}" destId="{CC7CEAF7-D554-4868-9656-9893B85C36C7}" srcOrd="0" destOrd="0" presId="urn:microsoft.com/office/officeart/2005/8/layout/hList3"/>
    <dgm:cxn modelId="{3891776F-09F9-4FC5-AF42-1567005C90CF}" type="presParOf" srcId="{D513F111-1DE8-446D-91C3-B1B4FF6FA1A4}" destId="{CC7CEAF7-D554-4868-9656-9893B85C36C7}" srcOrd="0" destOrd="0" presId="urn:microsoft.com/office/officeart/2005/8/layout/hList3"/>
    <dgm:cxn modelId="{BFBF10F6-DC61-4D6F-9681-998C5D308057}" type="presParOf" srcId="{D513F111-1DE8-446D-91C3-B1B4FF6FA1A4}" destId="{E8D74397-E77A-4365-88A3-CE18850080E6}" srcOrd="1" destOrd="0" presId="urn:microsoft.com/office/officeart/2005/8/layout/hList3"/>
    <dgm:cxn modelId="{E099D9FA-EF3E-4C5C-8878-F3B8EB509B6D}" type="presParOf" srcId="{E8D74397-E77A-4365-88A3-CE18850080E6}" destId="{25658760-06B7-44E5-A1EE-0F9FAB39C826}" srcOrd="0" destOrd="0" presId="urn:microsoft.com/office/officeart/2005/8/layout/hList3"/>
    <dgm:cxn modelId="{B43AE15E-3A99-45DA-8D6C-496C5D7BDCA1}" type="presParOf" srcId="{E8D74397-E77A-4365-88A3-CE18850080E6}" destId="{47801EF1-BCCB-4BA4-ADDF-EA151392AF6C}" srcOrd="1" destOrd="0" presId="urn:microsoft.com/office/officeart/2005/8/layout/hList3"/>
    <dgm:cxn modelId="{F6ACA161-4918-4E4F-80E5-0EC7A400C1D5}" type="presParOf" srcId="{E8D74397-E77A-4365-88A3-CE18850080E6}" destId="{0DFEAD22-3FF7-4624-A340-93A20C2E01E3}" srcOrd="2" destOrd="0" presId="urn:microsoft.com/office/officeart/2005/8/layout/hList3"/>
    <dgm:cxn modelId="{C1753755-BE47-4A3E-82BF-19791E763198}" type="presParOf" srcId="{D513F111-1DE8-446D-91C3-B1B4FF6FA1A4}" destId="{4238A822-97EA-4B30-BE04-32702B944AE5}" srcOrd="2" destOrd="0" presId="urn:microsoft.com/office/officeart/2005/8/layout/hList3"/>
  </dgm:cxnLst>
  <dgm:bg/>
  <dgm:whole/>
  <dgm:extLst>
    <a:ext uri="http://schemas.microsoft.com/office/drawing/2008/diagram">
      <dsp:dataModelExt xmlns:dsp="http://schemas.microsoft.com/office/drawing/2008/diagram" xmlns="" relId="rId11"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BC4DFD67-5CF9-4BDC-A2DB-1E9DA191AA5B}"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en-US"/>
        </a:p>
      </dgm:t>
    </dgm:pt>
    <dgm:pt modelId="{A46CF6CC-AD62-48F6-B33A-66AD9CB0E3F3}">
      <dgm:prSet phldrT="[Text]"/>
      <dgm:spPr/>
      <dgm:t>
        <a:bodyPr/>
        <a:lstStyle/>
        <a:p>
          <a:r>
            <a:rPr lang="en-US" dirty="0" smtClean="0"/>
            <a:t>Connecting Teaching &amp; Learning</a:t>
          </a:r>
          <a:endParaRPr lang="en-US" dirty="0"/>
        </a:p>
      </dgm:t>
    </dgm:pt>
    <dgm:pt modelId="{8D223486-2567-4FFC-951C-90F2BDD45B35}" type="parTrans" cxnId="{9F54E3DE-1B7D-4322-9B9B-54FCDDE4FE78}">
      <dgm:prSet/>
      <dgm:spPr/>
      <dgm:t>
        <a:bodyPr/>
        <a:lstStyle/>
        <a:p>
          <a:endParaRPr lang="en-US"/>
        </a:p>
      </dgm:t>
    </dgm:pt>
    <dgm:pt modelId="{09C3F4FA-B245-444C-84CB-D61EF0604A18}" type="sibTrans" cxnId="{9F54E3DE-1B7D-4322-9B9B-54FCDDE4FE78}">
      <dgm:prSet/>
      <dgm:spPr/>
      <dgm:t>
        <a:bodyPr/>
        <a:lstStyle/>
        <a:p>
          <a:endParaRPr lang="en-US"/>
        </a:p>
      </dgm:t>
    </dgm:pt>
    <dgm:pt modelId="{37EE9F37-E887-4E8B-889A-732B78385956}">
      <dgm:prSet phldrT="[Text]"/>
      <dgm:spPr/>
      <dgm:t>
        <a:bodyPr/>
        <a:lstStyle/>
        <a:p>
          <a:r>
            <a:rPr lang="en-US" dirty="0" smtClean="0"/>
            <a:t>The real reason for schools and education.</a:t>
          </a:r>
          <a:endParaRPr lang="en-US" dirty="0"/>
        </a:p>
      </dgm:t>
    </dgm:pt>
    <dgm:pt modelId="{0BC17883-9A28-48A6-8129-77E79FB7EE18}" type="parTrans" cxnId="{5BA92660-9440-4FA3-9828-85A2223C85AB}">
      <dgm:prSet/>
      <dgm:spPr/>
      <dgm:t>
        <a:bodyPr/>
        <a:lstStyle/>
        <a:p>
          <a:endParaRPr lang="en-US"/>
        </a:p>
      </dgm:t>
    </dgm:pt>
    <dgm:pt modelId="{600CE530-ACBE-4C08-9425-6B39DF95B1A0}" type="sibTrans" cxnId="{5BA92660-9440-4FA3-9828-85A2223C85AB}">
      <dgm:prSet/>
      <dgm:spPr/>
      <dgm:t>
        <a:bodyPr/>
        <a:lstStyle/>
        <a:p>
          <a:endParaRPr lang="en-US"/>
        </a:p>
      </dgm:t>
    </dgm:pt>
    <dgm:pt modelId="{15553BE7-34CE-4893-A657-B5662C34E7D9}">
      <dgm:prSet phldrT="[Text]"/>
      <dgm:spPr/>
      <dgm:t>
        <a:bodyPr/>
        <a:lstStyle/>
        <a:p>
          <a:r>
            <a:rPr lang="en-US" dirty="0" smtClean="0"/>
            <a:t>Adds accountability, professionalism, and realism.</a:t>
          </a:r>
          <a:endParaRPr lang="en-US" dirty="0"/>
        </a:p>
      </dgm:t>
    </dgm:pt>
    <dgm:pt modelId="{F2D82163-53ED-4E44-A56B-141EE3B131F7}" type="parTrans" cxnId="{EF13A68B-51C4-4C60-90EF-09ED9A081884}">
      <dgm:prSet/>
      <dgm:spPr/>
      <dgm:t>
        <a:bodyPr/>
        <a:lstStyle/>
        <a:p>
          <a:endParaRPr lang="en-US"/>
        </a:p>
      </dgm:t>
    </dgm:pt>
    <dgm:pt modelId="{E7CA4B54-C560-4FC5-8470-6DA25DD680E2}" type="sibTrans" cxnId="{EF13A68B-51C4-4C60-90EF-09ED9A081884}">
      <dgm:prSet/>
      <dgm:spPr/>
      <dgm:t>
        <a:bodyPr/>
        <a:lstStyle/>
        <a:p>
          <a:endParaRPr lang="en-US"/>
        </a:p>
      </dgm:t>
    </dgm:pt>
    <dgm:pt modelId="{198C6917-B3BB-4AA9-A3DC-E480B7349C0C}">
      <dgm:prSet phldrT="[Text]"/>
      <dgm:spPr/>
      <dgm:t>
        <a:bodyPr/>
        <a:lstStyle/>
        <a:p>
          <a:r>
            <a:rPr lang="en-US" dirty="0" smtClean="0"/>
            <a:t>Drives Lesson Development</a:t>
          </a:r>
          <a:endParaRPr lang="en-US" dirty="0"/>
        </a:p>
      </dgm:t>
    </dgm:pt>
    <dgm:pt modelId="{93301F6B-E70B-4F15-B118-20DC9BCAB821}" type="parTrans" cxnId="{F24EF7E1-4BDD-4FCF-B208-DDE7B206DFBC}">
      <dgm:prSet/>
      <dgm:spPr/>
      <dgm:t>
        <a:bodyPr/>
        <a:lstStyle/>
        <a:p>
          <a:endParaRPr lang="en-US"/>
        </a:p>
      </dgm:t>
    </dgm:pt>
    <dgm:pt modelId="{E5BA41DE-EBE3-4888-AA6B-B24D8FCE3E9B}" type="sibTrans" cxnId="{F24EF7E1-4BDD-4FCF-B208-DDE7B206DFBC}">
      <dgm:prSet/>
      <dgm:spPr/>
      <dgm:t>
        <a:bodyPr/>
        <a:lstStyle/>
        <a:p>
          <a:endParaRPr lang="en-US"/>
        </a:p>
      </dgm:t>
    </dgm:pt>
    <dgm:pt modelId="{67EF9A26-F5FE-458A-B3C1-A7DA24BBD5BB}">
      <dgm:prSet phldrT="[Text]"/>
      <dgm:spPr/>
      <dgm:t>
        <a:bodyPr/>
        <a:lstStyle/>
        <a:p>
          <a:r>
            <a:rPr lang="en-US" dirty="0" smtClean="0"/>
            <a:t>Gives purpose, meaning, and direction to lessons.</a:t>
          </a:r>
          <a:endParaRPr lang="en-US" dirty="0"/>
        </a:p>
      </dgm:t>
    </dgm:pt>
    <dgm:pt modelId="{8EEA18AB-550D-4B0F-9344-628F8193C120}" type="parTrans" cxnId="{D5653B8B-A0BE-4281-AF1B-C9ECCBC6CF2D}">
      <dgm:prSet/>
      <dgm:spPr/>
      <dgm:t>
        <a:bodyPr/>
        <a:lstStyle/>
        <a:p>
          <a:endParaRPr lang="en-US"/>
        </a:p>
      </dgm:t>
    </dgm:pt>
    <dgm:pt modelId="{4A537B7A-D783-4838-AB2F-B30ED165A505}" type="sibTrans" cxnId="{D5653B8B-A0BE-4281-AF1B-C9ECCBC6CF2D}">
      <dgm:prSet/>
      <dgm:spPr/>
      <dgm:t>
        <a:bodyPr/>
        <a:lstStyle/>
        <a:p>
          <a:endParaRPr lang="en-US"/>
        </a:p>
      </dgm:t>
    </dgm:pt>
    <dgm:pt modelId="{048ABE6C-1470-4967-8006-8E4DFBE09E30}">
      <dgm:prSet phldrT="[Text]"/>
      <dgm:spPr/>
      <dgm:t>
        <a:bodyPr/>
        <a:lstStyle/>
        <a:p>
          <a:r>
            <a:rPr lang="en-US" dirty="0" smtClean="0"/>
            <a:t>Provides appropriate learning targets.</a:t>
          </a:r>
          <a:endParaRPr lang="en-US" dirty="0"/>
        </a:p>
      </dgm:t>
    </dgm:pt>
    <dgm:pt modelId="{C869DECA-904B-4E43-BA96-CA87B1EEE554}" type="parTrans" cxnId="{84B16955-92C8-491B-B236-FCFA305BFA10}">
      <dgm:prSet/>
      <dgm:spPr/>
      <dgm:t>
        <a:bodyPr/>
        <a:lstStyle/>
        <a:p>
          <a:endParaRPr lang="en-US"/>
        </a:p>
      </dgm:t>
    </dgm:pt>
    <dgm:pt modelId="{71FEF590-A2B2-4687-BA7A-397492075D41}" type="sibTrans" cxnId="{84B16955-92C8-491B-B236-FCFA305BFA10}">
      <dgm:prSet/>
      <dgm:spPr/>
      <dgm:t>
        <a:bodyPr/>
        <a:lstStyle/>
        <a:p>
          <a:endParaRPr lang="en-US"/>
        </a:p>
      </dgm:t>
    </dgm:pt>
    <dgm:pt modelId="{88F85F27-8C2A-4126-AD74-5193D7D26E7B}">
      <dgm:prSet phldrT="[Text]"/>
      <dgm:spPr/>
      <dgm:t>
        <a:bodyPr/>
        <a:lstStyle/>
        <a:p>
          <a:r>
            <a:rPr lang="en-US" dirty="0" smtClean="0"/>
            <a:t>Prepares Students for High Stakes Assessment</a:t>
          </a:r>
          <a:endParaRPr lang="en-US" dirty="0"/>
        </a:p>
      </dgm:t>
    </dgm:pt>
    <dgm:pt modelId="{A7A403D5-0ADE-4A84-A1D2-6A9F3D8D57E2}" type="parTrans" cxnId="{C1334EF9-11DA-4C1E-A78A-21D814AB1A22}">
      <dgm:prSet/>
      <dgm:spPr/>
      <dgm:t>
        <a:bodyPr/>
        <a:lstStyle/>
        <a:p>
          <a:endParaRPr lang="en-US"/>
        </a:p>
      </dgm:t>
    </dgm:pt>
    <dgm:pt modelId="{72A07736-BCD8-4617-901D-6D6B2E2DA340}" type="sibTrans" cxnId="{C1334EF9-11DA-4C1E-A78A-21D814AB1A22}">
      <dgm:prSet/>
      <dgm:spPr/>
      <dgm:t>
        <a:bodyPr/>
        <a:lstStyle/>
        <a:p>
          <a:endParaRPr lang="en-US"/>
        </a:p>
      </dgm:t>
    </dgm:pt>
    <dgm:pt modelId="{3BF3C236-E01C-47B5-A3B3-86C228DD2857}">
      <dgm:prSet phldrT="[Text]"/>
      <dgm:spPr/>
      <dgm:t>
        <a:bodyPr/>
        <a:lstStyle/>
        <a:p>
          <a:r>
            <a:rPr lang="en-US" dirty="0" smtClean="0"/>
            <a:t>District and state assessments.</a:t>
          </a:r>
          <a:endParaRPr lang="en-US" dirty="0"/>
        </a:p>
      </dgm:t>
    </dgm:pt>
    <dgm:pt modelId="{46675254-CE9E-4D8C-BBAD-4FB2B378C7B0}" type="parTrans" cxnId="{436C7447-C4EB-4C19-9A47-C99F806603C4}">
      <dgm:prSet/>
      <dgm:spPr/>
      <dgm:t>
        <a:bodyPr/>
        <a:lstStyle/>
        <a:p>
          <a:endParaRPr lang="en-US"/>
        </a:p>
      </dgm:t>
    </dgm:pt>
    <dgm:pt modelId="{F081AD32-401A-4C0E-B612-6B8A2F1E9F2F}" type="sibTrans" cxnId="{436C7447-C4EB-4C19-9A47-C99F806603C4}">
      <dgm:prSet/>
      <dgm:spPr/>
      <dgm:t>
        <a:bodyPr/>
        <a:lstStyle/>
        <a:p>
          <a:endParaRPr lang="en-US"/>
        </a:p>
      </dgm:t>
    </dgm:pt>
    <dgm:pt modelId="{18A593ED-11DA-48D5-AE31-BF68F9B5725C}">
      <dgm:prSet phldrT="[Text]"/>
      <dgm:spPr/>
      <dgm:t>
        <a:bodyPr/>
        <a:lstStyle/>
        <a:p>
          <a:r>
            <a:rPr lang="en-US" dirty="0" smtClean="0"/>
            <a:t>National and standardized – ACT, SAT, ETC.</a:t>
          </a:r>
          <a:endParaRPr lang="en-US" dirty="0"/>
        </a:p>
      </dgm:t>
    </dgm:pt>
    <dgm:pt modelId="{69B47D9B-6C20-41F0-95C3-15245810F590}" type="parTrans" cxnId="{47793D3A-B3BC-4ACA-9292-6E2F60DF0CD8}">
      <dgm:prSet/>
      <dgm:spPr/>
      <dgm:t>
        <a:bodyPr/>
        <a:lstStyle/>
        <a:p>
          <a:endParaRPr lang="en-US"/>
        </a:p>
      </dgm:t>
    </dgm:pt>
    <dgm:pt modelId="{AB10F2A4-0663-4C3C-BAE4-C4400FF26488}" type="sibTrans" cxnId="{47793D3A-B3BC-4ACA-9292-6E2F60DF0CD8}">
      <dgm:prSet/>
      <dgm:spPr/>
      <dgm:t>
        <a:bodyPr/>
        <a:lstStyle/>
        <a:p>
          <a:endParaRPr lang="en-US"/>
        </a:p>
      </dgm:t>
    </dgm:pt>
    <dgm:pt modelId="{9ABB5BBD-69B9-447E-AE41-16F3C81475C5}" type="pres">
      <dgm:prSet presAssocID="{BC4DFD67-5CF9-4BDC-A2DB-1E9DA191AA5B}" presName="diagram" presStyleCnt="0">
        <dgm:presLayoutVars>
          <dgm:dir/>
          <dgm:resizeHandles val="exact"/>
        </dgm:presLayoutVars>
      </dgm:prSet>
      <dgm:spPr/>
      <dgm:t>
        <a:bodyPr/>
        <a:lstStyle/>
        <a:p>
          <a:endParaRPr lang="en-US"/>
        </a:p>
      </dgm:t>
    </dgm:pt>
    <dgm:pt modelId="{5E872FEB-1455-458B-A6C4-9B9237FE894E}" type="pres">
      <dgm:prSet presAssocID="{A46CF6CC-AD62-48F6-B33A-66AD9CB0E3F3}" presName="node" presStyleLbl="node1" presStyleIdx="0" presStyleCnt="3">
        <dgm:presLayoutVars>
          <dgm:bulletEnabled val="1"/>
        </dgm:presLayoutVars>
      </dgm:prSet>
      <dgm:spPr/>
      <dgm:t>
        <a:bodyPr/>
        <a:lstStyle/>
        <a:p>
          <a:endParaRPr lang="en-US"/>
        </a:p>
      </dgm:t>
    </dgm:pt>
    <dgm:pt modelId="{9C524246-5105-4342-A519-02D198624175}" type="pres">
      <dgm:prSet presAssocID="{09C3F4FA-B245-444C-84CB-D61EF0604A18}" presName="sibTrans" presStyleCnt="0"/>
      <dgm:spPr/>
    </dgm:pt>
    <dgm:pt modelId="{DF06A214-8729-403E-AD23-D514436467D1}" type="pres">
      <dgm:prSet presAssocID="{198C6917-B3BB-4AA9-A3DC-E480B7349C0C}" presName="node" presStyleLbl="node1" presStyleIdx="1" presStyleCnt="3">
        <dgm:presLayoutVars>
          <dgm:bulletEnabled val="1"/>
        </dgm:presLayoutVars>
      </dgm:prSet>
      <dgm:spPr/>
      <dgm:t>
        <a:bodyPr/>
        <a:lstStyle/>
        <a:p>
          <a:endParaRPr lang="en-US"/>
        </a:p>
      </dgm:t>
    </dgm:pt>
    <dgm:pt modelId="{7D17E9ED-CDC0-4A5C-AD9A-5279CC488F5B}" type="pres">
      <dgm:prSet presAssocID="{E5BA41DE-EBE3-4888-AA6B-B24D8FCE3E9B}" presName="sibTrans" presStyleCnt="0"/>
      <dgm:spPr/>
    </dgm:pt>
    <dgm:pt modelId="{C0B4E9AB-EF50-410C-AD2B-A94F4DD427A4}" type="pres">
      <dgm:prSet presAssocID="{88F85F27-8C2A-4126-AD74-5193D7D26E7B}" presName="node" presStyleLbl="node1" presStyleIdx="2" presStyleCnt="3">
        <dgm:presLayoutVars>
          <dgm:bulletEnabled val="1"/>
        </dgm:presLayoutVars>
      </dgm:prSet>
      <dgm:spPr/>
      <dgm:t>
        <a:bodyPr/>
        <a:lstStyle/>
        <a:p>
          <a:endParaRPr lang="en-US"/>
        </a:p>
      </dgm:t>
    </dgm:pt>
  </dgm:ptLst>
  <dgm:cxnLst>
    <dgm:cxn modelId="{8200191B-D8CE-4F3C-B115-65AC46D08181}" type="presOf" srcId="{15553BE7-34CE-4893-A657-B5662C34E7D9}" destId="{5E872FEB-1455-458B-A6C4-9B9237FE894E}" srcOrd="0" destOrd="2" presId="urn:microsoft.com/office/officeart/2005/8/layout/default"/>
    <dgm:cxn modelId="{5BA92660-9440-4FA3-9828-85A2223C85AB}" srcId="{A46CF6CC-AD62-48F6-B33A-66AD9CB0E3F3}" destId="{37EE9F37-E887-4E8B-889A-732B78385956}" srcOrd="0" destOrd="0" parTransId="{0BC17883-9A28-48A6-8129-77E79FB7EE18}" sibTransId="{600CE530-ACBE-4C08-9425-6B39DF95B1A0}"/>
    <dgm:cxn modelId="{B920B2BC-4950-4F21-A099-F8960E647FF9}" type="presOf" srcId="{A46CF6CC-AD62-48F6-B33A-66AD9CB0E3F3}" destId="{5E872FEB-1455-458B-A6C4-9B9237FE894E}" srcOrd="0" destOrd="0" presId="urn:microsoft.com/office/officeart/2005/8/layout/default"/>
    <dgm:cxn modelId="{436C7447-C4EB-4C19-9A47-C99F806603C4}" srcId="{88F85F27-8C2A-4126-AD74-5193D7D26E7B}" destId="{3BF3C236-E01C-47B5-A3B3-86C228DD2857}" srcOrd="0" destOrd="0" parTransId="{46675254-CE9E-4D8C-BBAD-4FB2B378C7B0}" sibTransId="{F081AD32-401A-4C0E-B612-6B8A2F1E9F2F}"/>
    <dgm:cxn modelId="{47793D3A-B3BC-4ACA-9292-6E2F60DF0CD8}" srcId="{88F85F27-8C2A-4126-AD74-5193D7D26E7B}" destId="{18A593ED-11DA-48D5-AE31-BF68F9B5725C}" srcOrd="1" destOrd="0" parTransId="{69B47D9B-6C20-41F0-95C3-15245810F590}" sibTransId="{AB10F2A4-0663-4C3C-BAE4-C4400FF26488}"/>
    <dgm:cxn modelId="{6DD9E846-8C91-41DF-95D1-2764D2B40081}" type="presOf" srcId="{18A593ED-11DA-48D5-AE31-BF68F9B5725C}" destId="{C0B4E9AB-EF50-410C-AD2B-A94F4DD427A4}" srcOrd="0" destOrd="2" presId="urn:microsoft.com/office/officeart/2005/8/layout/default"/>
    <dgm:cxn modelId="{D5653B8B-A0BE-4281-AF1B-C9ECCBC6CF2D}" srcId="{198C6917-B3BB-4AA9-A3DC-E480B7349C0C}" destId="{67EF9A26-F5FE-458A-B3C1-A7DA24BBD5BB}" srcOrd="0" destOrd="0" parTransId="{8EEA18AB-550D-4B0F-9344-628F8193C120}" sibTransId="{4A537B7A-D783-4838-AB2F-B30ED165A505}"/>
    <dgm:cxn modelId="{0CF2A83E-4B6A-420A-B820-3B2AF0A89710}" type="presOf" srcId="{37EE9F37-E887-4E8B-889A-732B78385956}" destId="{5E872FEB-1455-458B-A6C4-9B9237FE894E}" srcOrd="0" destOrd="1" presId="urn:microsoft.com/office/officeart/2005/8/layout/default"/>
    <dgm:cxn modelId="{3C3F3874-382E-41F8-B53C-B15228500000}" type="presOf" srcId="{3BF3C236-E01C-47B5-A3B3-86C228DD2857}" destId="{C0B4E9AB-EF50-410C-AD2B-A94F4DD427A4}" srcOrd="0" destOrd="1" presId="urn:microsoft.com/office/officeart/2005/8/layout/default"/>
    <dgm:cxn modelId="{678FAE2C-4623-4967-8CA7-64C77DAB80E4}" type="presOf" srcId="{67EF9A26-F5FE-458A-B3C1-A7DA24BBD5BB}" destId="{DF06A214-8729-403E-AD23-D514436467D1}" srcOrd="0" destOrd="1" presId="urn:microsoft.com/office/officeart/2005/8/layout/default"/>
    <dgm:cxn modelId="{C1334EF9-11DA-4C1E-A78A-21D814AB1A22}" srcId="{BC4DFD67-5CF9-4BDC-A2DB-1E9DA191AA5B}" destId="{88F85F27-8C2A-4126-AD74-5193D7D26E7B}" srcOrd="2" destOrd="0" parTransId="{A7A403D5-0ADE-4A84-A1D2-6A9F3D8D57E2}" sibTransId="{72A07736-BCD8-4617-901D-6D6B2E2DA340}"/>
    <dgm:cxn modelId="{F24EF7E1-4BDD-4FCF-B208-DDE7B206DFBC}" srcId="{BC4DFD67-5CF9-4BDC-A2DB-1E9DA191AA5B}" destId="{198C6917-B3BB-4AA9-A3DC-E480B7349C0C}" srcOrd="1" destOrd="0" parTransId="{93301F6B-E70B-4F15-B118-20DC9BCAB821}" sibTransId="{E5BA41DE-EBE3-4888-AA6B-B24D8FCE3E9B}"/>
    <dgm:cxn modelId="{84B16955-92C8-491B-B236-FCFA305BFA10}" srcId="{198C6917-B3BB-4AA9-A3DC-E480B7349C0C}" destId="{048ABE6C-1470-4967-8006-8E4DFBE09E30}" srcOrd="1" destOrd="0" parTransId="{C869DECA-904B-4E43-BA96-CA87B1EEE554}" sibTransId="{71FEF590-A2B2-4687-BA7A-397492075D41}"/>
    <dgm:cxn modelId="{EF13A68B-51C4-4C60-90EF-09ED9A081884}" srcId="{A46CF6CC-AD62-48F6-B33A-66AD9CB0E3F3}" destId="{15553BE7-34CE-4893-A657-B5662C34E7D9}" srcOrd="1" destOrd="0" parTransId="{F2D82163-53ED-4E44-A56B-141EE3B131F7}" sibTransId="{E7CA4B54-C560-4FC5-8470-6DA25DD680E2}"/>
    <dgm:cxn modelId="{9F54E3DE-1B7D-4322-9B9B-54FCDDE4FE78}" srcId="{BC4DFD67-5CF9-4BDC-A2DB-1E9DA191AA5B}" destId="{A46CF6CC-AD62-48F6-B33A-66AD9CB0E3F3}" srcOrd="0" destOrd="0" parTransId="{8D223486-2567-4FFC-951C-90F2BDD45B35}" sibTransId="{09C3F4FA-B245-444C-84CB-D61EF0604A18}"/>
    <dgm:cxn modelId="{95BD5EB0-32D9-40E7-BB7D-920D4F63F20E}" type="presOf" srcId="{88F85F27-8C2A-4126-AD74-5193D7D26E7B}" destId="{C0B4E9AB-EF50-410C-AD2B-A94F4DD427A4}" srcOrd="0" destOrd="0" presId="urn:microsoft.com/office/officeart/2005/8/layout/default"/>
    <dgm:cxn modelId="{946F7F31-8B86-4F0A-BC0D-D8EFE7BE66DB}" type="presOf" srcId="{BC4DFD67-5CF9-4BDC-A2DB-1E9DA191AA5B}" destId="{9ABB5BBD-69B9-447E-AE41-16F3C81475C5}" srcOrd="0" destOrd="0" presId="urn:microsoft.com/office/officeart/2005/8/layout/default"/>
    <dgm:cxn modelId="{AAEEC243-1244-4A91-BC5E-EF774D11C2E8}" type="presOf" srcId="{198C6917-B3BB-4AA9-A3DC-E480B7349C0C}" destId="{DF06A214-8729-403E-AD23-D514436467D1}" srcOrd="0" destOrd="0" presId="urn:microsoft.com/office/officeart/2005/8/layout/default"/>
    <dgm:cxn modelId="{5CFD0283-C352-4ED9-9792-41ECD57A9B77}" type="presOf" srcId="{048ABE6C-1470-4967-8006-8E4DFBE09E30}" destId="{DF06A214-8729-403E-AD23-D514436467D1}" srcOrd="0" destOrd="2" presId="urn:microsoft.com/office/officeart/2005/8/layout/default"/>
    <dgm:cxn modelId="{6952395B-B0DD-4C74-A54C-BF4614EA0D1A}" type="presParOf" srcId="{9ABB5BBD-69B9-447E-AE41-16F3C81475C5}" destId="{5E872FEB-1455-458B-A6C4-9B9237FE894E}" srcOrd="0" destOrd="0" presId="urn:microsoft.com/office/officeart/2005/8/layout/default"/>
    <dgm:cxn modelId="{17FA876E-BD6D-4F63-ACFE-989A5D2F9152}" type="presParOf" srcId="{9ABB5BBD-69B9-447E-AE41-16F3C81475C5}" destId="{9C524246-5105-4342-A519-02D198624175}" srcOrd="1" destOrd="0" presId="urn:microsoft.com/office/officeart/2005/8/layout/default"/>
    <dgm:cxn modelId="{C19C19A7-42EA-4B96-9B84-FF2CFAB49AAA}" type="presParOf" srcId="{9ABB5BBD-69B9-447E-AE41-16F3C81475C5}" destId="{DF06A214-8729-403E-AD23-D514436467D1}" srcOrd="2" destOrd="0" presId="urn:microsoft.com/office/officeart/2005/8/layout/default"/>
    <dgm:cxn modelId="{E8F5CC05-1A4F-42D1-B998-E5BBBBD0CC47}" type="presParOf" srcId="{9ABB5BBD-69B9-447E-AE41-16F3C81475C5}" destId="{7D17E9ED-CDC0-4A5C-AD9A-5279CC488F5B}" srcOrd="3" destOrd="0" presId="urn:microsoft.com/office/officeart/2005/8/layout/default"/>
    <dgm:cxn modelId="{3DAFA3EA-B16C-4D10-AFE3-A24D182363AC}" type="presParOf" srcId="{9ABB5BBD-69B9-447E-AE41-16F3C81475C5}" destId="{C0B4E9AB-EF50-410C-AD2B-A94F4DD427A4}" srcOrd="4" destOrd="0" presId="urn:microsoft.com/office/officeart/2005/8/layout/default"/>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layout1.xml><?xml version="1.0" encoding="utf-8"?>
<dgm:layoutDef xmlns:dgm="http://schemas.openxmlformats.org/drawingml/2006/diagram" xmlns:a="http://schemas.openxmlformats.org/drawingml/2006/main" uniqueId="urn:microsoft.com/office/officeart/2005/8/layout/matrix1">
  <dgm:title val=""/>
  <dgm:desc val=""/>
  <dgm:catLst>
    <dgm:cat type="matrix" pri="2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3" destOrd="0"/>
      </dgm:cxnLst>
      <dgm:bg/>
      <dgm:whole/>
    </dgm:dataModel>
  </dgm:styleData>
  <dgm:clrData>
    <dgm:dataModel>
      <dgm:ptLst>
        <dgm:pt modelId="0" type="doc"/>
        <dgm:pt modelId="1"/>
        <dgm:pt modelId="11"/>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3" destOrd="0"/>
      </dgm:cxnLst>
      <dgm:bg/>
      <dgm:whole/>
    </dgm:dataModel>
  </dgm:clrData>
  <dgm:layoutNode name="diagram">
    <dgm:varLst>
      <dgm:chMax val="1"/>
      <dgm:dir/>
      <dgm:animLvl val="ctr"/>
      <dgm:resizeHandles val="exact"/>
    </dgm:varLst>
    <dgm:alg type="composite"/>
    <dgm:shape xmlns:r="http://schemas.openxmlformats.org/officeDocument/2006/relationships" r:blip="">
      <dgm:adjLst/>
    </dgm:shape>
    <dgm:presOf/>
    <dgm:constrLst>
      <dgm:constr type="ctrX" for="ch" forName="matrix" refType="w" fact="0.5"/>
      <dgm:constr type="ctrY" for="ch" forName="matrix" refType="h" fact="0.5"/>
      <dgm:constr type="w" for="ch" forName="matrix" refType="w"/>
      <dgm:constr type="h" for="ch" forName="matrix" refType="h"/>
      <dgm:constr type="ctrX" for="ch" forName="centerTile" refType="w" fact="0.5"/>
      <dgm:constr type="ctrY" for="ch" forName="centerTile" refType="h" fact="0.5"/>
      <dgm:constr type="w" for="ch" forName="centerTile" refType="w" fact="0.3"/>
      <dgm:constr type="h" for="ch" forName="centerTile" refType="h" fact="0.25"/>
      <dgm:constr type="primFontSz" for="des" ptType="node" op="equ" val="65"/>
    </dgm:constrLst>
    <dgm:ruleLst/>
    <dgm:choose name="Name0">
      <dgm:if name="Name1" axis="ch" ptType="node" func="cnt" op="gte" val="1">
        <dgm:layoutNode name="matrix">
          <dgm:alg type="composite"/>
          <dgm:shape xmlns:r="http://schemas.openxmlformats.org/officeDocument/2006/relationships" r:blip="">
            <dgm:adjLst/>
          </dgm:shape>
          <dgm:presOf/>
          <dgm:constrLst>
            <dgm:constr type="l" for="ch" forName="tile1"/>
            <dgm:constr type="t" for="ch" forName="tile1"/>
            <dgm:constr type="r" for="ch" forName="tile1" refType="w" fact="0.5"/>
            <dgm:constr type="b" for="ch" forName="tile1" refType="h" fact="0.5"/>
            <dgm:constr type="l" for="ch" forName="tile1text" refType="l" refFor="ch" refForName="tile1"/>
            <dgm:constr type="t" for="ch" forName="tile1text" refType="t" refFor="ch" refForName="tile1"/>
            <dgm:constr type="w" for="ch" forName="tile1text" refType="w" refFor="ch" refForName="tile1"/>
            <dgm:constr type="h" for="ch" forName="tile1text" refType="h" refFor="ch" refForName="tile1" fact="0.75"/>
            <dgm:constr type="r" for="ch" forName="tile2" refType="w"/>
            <dgm:constr type="t" for="ch" forName="tile2"/>
            <dgm:constr type="l" for="ch" forName="tile2" refType="w" fact="0.5"/>
            <dgm:constr type="b" for="ch" forName="tile2" refType="h" fact="0.5"/>
            <dgm:constr type="r" for="ch" forName="tile2text" refType="r" refFor="ch" refForName="tile2"/>
            <dgm:constr type="t" for="ch" forName="tile2text" refType="t" refFor="ch" refForName="tile2"/>
            <dgm:constr type="w" for="ch" forName="tile2text" refType="w" refFor="ch" refForName="tile2"/>
            <dgm:constr type="h" for="ch" forName="tile2text" refType="h" refFor="ch" refForName="tile2" fact="0.75"/>
            <dgm:constr type="l" for="ch" forName="tile3"/>
            <dgm:constr type="b" for="ch" forName="tile3" refType="h"/>
            <dgm:constr type="r" for="ch" forName="tile3" refType="w" fact="0.5"/>
            <dgm:constr type="t" for="ch" forName="tile3" refType="h" fact="0.5"/>
            <dgm:constr type="l" for="ch" forName="tile3text" refType="l" refFor="ch" refForName="tile3"/>
            <dgm:constr type="b" for="ch" forName="tile3text" refType="b" refFor="ch" refForName="tile3"/>
            <dgm:constr type="w" for="ch" forName="tile3text" refType="w" refFor="ch" refForName="tile3"/>
            <dgm:constr type="h" for="ch" forName="tile3text" refType="h" refFor="ch" refForName="tile3" fact="0.75"/>
            <dgm:constr type="r" for="ch" forName="tile4" refType="w"/>
            <dgm:constr type="b" for="ch" forName="tile4" refType="h"/>
            <dgm:constr type="l" for="ch" forName="tile4" refType="w" fact="0.5"/>
            <dgm:constr type="t" for="ch" forName="tile4" refType="h" fact="0.5"/>
            <dgm:constr type="r" for="ch" forName="tile4text" refType="r" refFor="ch" refForName="tile4"/>
            <dgm:constr type="b" for="ch" forName="tile4text" refType="b" refFor="ch" refForName="tile4"/>
            <dgm:constr type="w" for="ch" forName="tile4text" refType="w" refFor="ch" refForName="tile4"/>
            <dgm:constr type="h" for="ch" forName="tile4text" refType="h" refFor="ch" refForName="tile4" fact="0.75"/>
          </dgm:constrLst>
          <dgm:ruleLst/>
          <dgm:layoutNode name="tile1" styleLbl="node1">
            <dgm:alg type="sp"/>
            <dgm:shape xmlns:r="http://schemas.openxmlformats.org/officeDocument/2006/relationships" rot="270" type="round1Rect" r:blip="">
              <dgm:adjLst/>
            </dgm:shape>
            <dgm:choose name="Name2">
              <dgm:if name="Name3" func="var" arg="dir" op="equ" val="norm">
                <dgm:presOf axis="ch ch desOrSelf" ptType="node node node" st="1 1 1" cnt="1 1 0"/>
              </dgm:if>
              <dgm:else name="Name4">
                <dgm:presOf axis="ch ch desOrSelf" ptType="node node node" st="1 2 1" cnt="1 1 0"/>
              </dgm:else>
            </dgm:choose>
            <dgm:constrLst/>
            <dgm:ruleLst/>
          </dgm:layoutNode>
          <dgm:layoutNode name="tile1text" styleLbl="node1">
            <dgm:varLst>
              <dgm:chMax val="0"/>
              <dgm:chPref val="0"/>
              <dgm:bulletEnabled val="1"/>
            </dgm:varLst>
            <dgm:choose name="Name5">
              <dgm:if name="Name6" axis="root des" func="maxDepth" op="gte" val="3">
                <dgm:alg type="tx">
                  <dgm:param type="txAnchorVert" val="t"/>
                  <dgm:param type="parTxLTRAlign" val="l"/>
                  <dgm:param type="parTxRTLAlign" val="r"/>
                </dgm:alg>
              </dgm:if>
              <dgm:else name="Name7">
                <dgm:alg type="tx"/>
              </dgm:else>
            </dgm:choose>
            <dgm:shape xmlns:r="http://schemas.openxmlformats.org/officeDocument/2006/relationships" rot="270" type="rect" r:blip="" hideGeom="1">
              <dgm:adjLst>
                <dgm:adj idx="1" val="0.2"/>
              </dgm:adjLst>
            </dgm:shape>
            <dgm:choose name="Name8">
              <dgm:if name="Name9" func="var" arg="dir" op="equ" val="norm">
                <dgm:presOf axis="ch ch desOrSelf" ptType="node node node" st="1 1 1" cnt="1 1 0"/>
              </dgm:if>
              <dgm:else name="Name10">
                <dgm:presOf axis="ch ch desOrSelf" ptType="node node node" st="1 2 1" cnt="1 1 0"/>
              </dgm:else>
            </dgm:choose>
            <dgm:constrLst/>
            <dgm:ruleLst>
              <dgm:rule type="primFontSz" val="5" fact="NaN" max="NaN"/>
            </dgm:ruleLst>
          </dgm:layoutNode>
          <dgm:layoutNode name="tile2" styleLbl="node1">
            <dgm:alg type="sp"/>
            <dgm:shape xmlns:r="http://schemas.openxmlformats.org/officeDocument/2006/relationships" type="round1Rect" r:blip="">
              <dgm:adjLst/>
            </dgm:shape>
            <dgm:choose name="Name11">
              <dgm:if name="Name12" func="var" arg="dir" op="equ" val="norm">
                <dgm:presOf axis="ch ch desOrSelf" ptType="node node node" st="1 2 1" cnt="1 1 0"/>
              </dgm:if>
              <dgm:else name="Name13">
                <dgm:presOf axis="ch ch desOrSelf" ptType="node node node" st="1 1 1" cnt="1 1 0"/>
              </dgm:else>
            </dgm:choose>
            <dgm:constrLst/>
            <dgm:ruleLst/>
          </dgm:layoutNode>
          <dgm:layoutNode name="tile2text" styleLbl="node1">
            <dgm:varLst>
              <dgm:chMax val="0"/>
              <dgm:chPref val="0"/>
              <dgm:bulletEnabled val="1"/>
            </dgm:varLst>
            <dgm:choose name="Name14">
              <dgm:if name="Name15" axis="root des" func="maxDepth" op="gte" val="3">
                <dgm:alg type="tx">
                  <dgm:param type="txAnchorVert" val="t"/>
                  <dgm:param type="parTxLTRAlign" val="l"/>
                  <dgm:param type="parTxRTLAlign" val="r"/>
                </dgm:alg>
              </dgm:if>
              <dgm:else name="Name16">
                <dgm:alg type="tx"/>
              </dgm:else>
            </dgm:choose>
            <dgm:shape xmlns:r="http://schemas.openxmlformats.org/officeDocument/2006/relationships" type="rect" r:blip="" hideGeom="1">
              <dgm:adjLst/>
            </dgm:shape>
            <dgm:choose name="Name17">
              <dgm:if name="Name18" func="var" arg="dir" op="equ" val="norm">
                <dgm:presOf axis="ch ch desOrSelf" ptType="node node node" st="1 2 1" cnt="1 1 0"/>
              </dgm:if>
              <dgm:else name="Name19">
                <dgm:presOf axis="ch ch desOrSelf" ptType="node node node" st="1 1 1" cnt="1 1 0"/>
              </dgm:else>
            </dgm:choose>
            <dgm:constrLst/>
            <dgm:ruleLst>
              <dgm:rule type="primFontSz" val="5" fact="NaN" max="NaN"/>
            </dgm:ruleLst>
          </dgm:layoutNode>
          <dgm:layoutNode name="tile3" styleLbl="node1">
            <dgm:alg type="sp"/>
            <dgm:shape xmlns:r="http://schemas.openxmlformats.org/officeDocument/2006/relationships" rot="180" type="round1Rect" r:blip="">
              <dgm:adjLst/>
            </dgm:shape>
            <dgm:choose name="Name20">
              <dgm:if name="Name21" func="var" arg="dir" op="equ" val="norm">
                <dgm:presOf axis="ch ch desOrSelf" ptType="node node node" st="1 3 1" cnt="1 1 0"/>
              </dgm:if>
              <dgm:else name="Name22">
                <dgm:presOf axis="ch ch desOrSelf" ptType="node node node" st="1 4 1" cnt="1 1 0"/>
              </dgm:else>
            </dgm:choose>
            <dgm:constrLst/>
            <dgm:ruleLst/>
          </dgm:layoutNode>
          <dgm:layoutNode name="tile3text" styleLbl="node1">
            <dgm:varLst>
              <dgm:chMax val="0"/>
              <dgm:chPref val="0"/>
              <dgm:bulletEnabled val="1"/>
            </dgm:varLst>
            <dgm:choose name="Name23">
              <dgm:if name="Name24" axis="root des" func="maxDepth" op="gte" val="3">
                <dgm:alg type="tx">
                  <dgm:param type="txAnchorVert" val="t"/>
                  <dgm:param type="parTxLTRAlign" val="l"/>
                  <dgm:param type="parTxRTLAlign" val="r"/>
                </dgm:alg>
              </dgm:if>
              <dgm:else name="Name25">
                <dgm:alg type="tx"/>
              </dgm:else>
            </dgm:choose>
            <dgm:shape xmlns:r="http://schemas.openxmlformats.org/officeDocument/2006/relationships" rot="180" type="rect" r:blip="" hideGeom="1">
              <dgm:adjLst/>
            </dgm:shape>
            <dgm:choose name="Name26">
              <dgm:if name="Name27" func="var" arg="dir" op="equ" val="norm">
                <dgm:presOf axis="ch ch desOrSelf" ptType="node node node" st="1 3 1" cnt="1 1 0"/>
              </dgm:if>
              <dgm:else name="Name28">
                <dgm:presOf axis="ch ch desOrSelf" ptType="node node node" st="1 4 1" cnt="1 1 0"/>
              </dgm:else>
            </dgm:choose>
            <dgm:constrLst/>
            <dgm:ruleLst>
              <dgm:rule type="primFontSz" val="5" fact="NaN" max="NaN"/>
            </dgm:ruleLst>
          </dgm:layoutNode>
          <dgm:layoutNode name="tile4" styleLbl="node1">
            <dgm:alg type="sp"/>
            <dgm:shape xmlns:r="http://schemas.openxmlformats.org/officeDocument/2006/relationships" rot="90" type="round1Rect" r:blip="">
              <dgm:adjLst/>
            </dgm:shape>
            <dgm:choose name="Name29">
              <dgm:if name="Name30" func="var" arg="dir" op="equ" val="norm">
                <dgm:presOf axis="ch ch desOrSelf" ptType="node node node" st="1 4 1" cnt="1 1 0"/>
              </dgm:if>
              <dgm:else name="Name31">
                <dgm:presOf axis="ch ch desOrSelf" ptType="node node node" st="1 3 1" cnt="1 1 0"/>
              </dgm:else>
            </dgm:choose>
            <dgm:constrLst/>
            <dgm:ruleLst/>
          </dgm:layoutNode>
          <dgm:layoutNode name="tile4text" styleLbl="node1">
            <dgm:varLst>
              <dgm:chMax val="0"/>
              <dgm:chPref val="0"/>
              <dgm:bulletEnabled val="1"/>
            </dgm:varLst>
            <dgm:choose name="Name32">
              <dgm:if name="Name33" axis="root des" func="maxDepth" op="gte" val="3">
                <dgm:alg type="tx">
                  <dgm:param type="txAnchorVert" val="t"/>
                  <dgm:param type="parTxLTRAlign" val="l"/>
                  <dgm:param type="parTxRTLAlign" val="r"/>
                </dgm:alg>
              </dgm:if>
              <dgm:else name="Name34">
                <dgm:alg type="tx"/>
              </dgm:else>
            </dgm:choose>
            <dgm:shape xmlns:r="http://schemas.openxmlformats.org/officeDocument/2006/relationships" rot="90" type="rect" r:blip="" hideGeom="1">
              <dgm:adjLst/>
            </dgm:shape>
            <dgm:choose name="Name35">
              <dgm:if name="Name36" func="var" arg="dir" op="equ" val="norm">
                <dgm:presOf axis="ch ch desOrSelf" ptType="node node node" st="1 4 1" cnt="1 1 0"/>
              </dgm:if>
              <dgm:else name="Name37">
                <dgm:presOf axis="ch ch desOrSelf" ptType="node node node" st="1 3 1" cnt="1 1 0"/>
              </dgm:else>
            </dgm:choose>
            <dgm:constrLst/>
            <dgm:ruleLst>
              <dgm:rule type="primFontSz" val="5" fact="NaN" max="NaN"/>
            </dgm:ruleLst>
          </dgm:layoutNode>
        </dgm:layoutNode>
        <dgm:layoutNode name="centerTile" styleLbl="fgShp">
          <dgm:varLst>
            <dgm:chMax val="0"/>
            <dgm:chPref val="0"/>
          </dgm:varLst>
          <dgm:alg type="tx"/>
          <dgm:shape xmlns:r="http://schemas.openxmlformats.org/officeDocument/2006/relationships" type="roundRect" r:blip="">
            <dgm:adjLst/>
          </dgm:shape>
          <dgm:presOf axis="ch" ptType="node" cnt="1"/>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38"/>
    </dgm:choose>
  </dgm:layoutNode>
</dgm:layoutDef>
</file>

<file path=ppt/diagrams/layout2.xml><?xml version="1.0" encoding="utf-8"?>
<dgm:layoutDef xmlns:dgm="http://schemas.openxmlformats.org/drawingml/2006/diagram" xmlns:a="http://schemas.openxmlformats.org/drawingml/2006/main" uniqueId="urn:microsoft.com/office/officeart/2005/8/layout/bProcess2">
  <dgm:title val=""/>
  <dgm:desc val=""/>
  <dgm:catLst>
    <dgm:cat type="process" pri="24000"/>
  </dgm:catLst>
  <dgm:sampData>
    <dgm:dataModel>
      <dgm:ptLst>
        <dgm:pt modelId="0" type="doc"/>
        <dgm:pt modelId="1">
          <dgm:prSet phldr="1"/>
        </dgm:pt>
        <dgm:pt modelId="2">
          <dgm:prSet phldr="1"/>
        </dgm:pt>
        <dgm:pt modelId="3">
          <dgm:prSet phldr="1"/>
        </dgm:pt>
        <dgm:pt modelId="4">
          <dgm:prSet phldr="1"/>
        </dgm:pt>
        <dgm:pt modelId="5">
          <dgm:prSet phldr="1"/>
        </dgm:pt>
        <dgm:pt modelId="6">
          <dgm:prSet phldr="1"/>
        </dgm:pt>
        <dgm:pt modelId="7">
          <dgm:prSet phldr="1"/>
        </dgm:pt>
        <dgm:pt modelId="8">
          <dgm:prSet phldr="1"/>
        </dgm:pt>
        <dgm:pt modelId="9">
          <dgm:prSet phldr="1"/>
        </dgm:pt>
      </dgm:ptLst>
      <dgm:cxnLst>
        <dgm:cxn modelId="10" srcId="0" destId="1" srcOrd="0" destOrd="0"/>
        <dgm:cxn modelId="11" srcId="0" destId="2" srcOrd="1" destOrd="0"/>
        <dgm:cxn modelId="12" srcId="0" destId="3" srcOrd="2" destOrd="0"/>
        <dgm:cxn modelId="13" srcId="0" destId="4" srcOrd="3" destOrd="0"/>
        <dgm:cxn modelId="14" srcId="0" destId="5" srcOrd="4" destOrd="0"/>
        <dgm:cxn modelId="15" srcId="0" destId="6" srcOrd="5" destOrd="0"/>
        <dgm:cxn modelId="16" srcId="0" destId="7" srcOrd="6" destOrd="0"/>
        <dgm:cxn modelId="17" srcId="0" destId="8" srcOrd="7" destOrd="0"/>
        <dgm:cxn modelId="18" srcId="0" destId="9" srcOrd="8"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dgm:varLst>
    <dgm:choose name="Name0">
      <dgm:if name="Name1" func="var" arg="dir" op="equ" val="norm">
        <dgm:alg type="snake">
          <dgm:param type="grDir" val="tL"/>
          <dgm:param type="flowDir" val="col"/>
          <dgm:param type="contDir" val="revDir"/>
        </dgm:alg>
      </dgm:if>
      <dgm:else name="Name2">
        <dgm:alg type="snake">
          <dgm:param type="grDir" val="tR"/>
          <dgm:param type="flowDir" val="col"/>
          <dgm:param type="contDir" val="revDir"/>
        </dgm:alg>
      </dgm:else>
    </dgm:choose>
    <dgm:shape xmlns:r="http://schemas.openxmlformats.org/officeDocument/2006/relationships" r:blip="">
      <dgm:adjLst/>
    </dgm:shape>
    <dgm:presOf/>
    <dgm:constrLst>
      <dgm:constr type="w" for="ch" forName="firstNode" refType="w"/>
      <dgm:constr type="w" for="ch" forName="lastNode" refType="w" refFor="ch" refForName="firstNode" op="equ"/>
      <dgm:constr type="w" for="ch" forName="middleNode" refType="w" refFor="ch" refForName="firstNode" op="equ"/>
      <dgm:constr type="h" for="ch" ptType="sibTrans" refType="w" refFor="ch" refForName="middleNode" op="equ" fact="0.35"/>
      <dgm:constr type="sp" refType="w" refFor="ch" refForName="middleNode" fact="0.5"/>
      <dgm:constr type="connDist" for="des" ptType="sibTrans" op="equ"/>
      <dgm:constr type="primFontSz" for="ch" forName="firstNode" val="65"/>
      <dgm:constr type="primFontSz" for="ch" forName="lastNode" refType="primFontSz" refFor="ch" refForName="firstNode" op="equ"/>
      <dgm:constr type="primFontSz" for="des" forName="shape" val="65"/>
      <dgm:constr type="primFontSz" for="des" forName="shape" refType="primFontSz" refFor="ch" refForName="firstNode" op="lte"/>
      <dgm:constr type="primFontSz" for="des" forName="shape" refType="primFontSz" refFor="ch" refForName="lastNode" op="lte"/>
    </dgm:constrLst>
    <dgm:ruleLst/>
    <dgm:forEach name="Name3" axis="ch" ptType="node">
      <dgm:choose name="Name4">
        <dgm:if name="Name5" axis="self" ptType="node" func="pos" op="equ" val="1">
          <dgm:layoutNode name="firstNode">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if>
        <dgm:if name="Name6" axis="self" ptType="node" func="revPos" op="equ" val="1">
          <dgm:layoutNode name="lastNode">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if>
        <dgm:else name="Name7">
          <dgm:layoutNode name="middleNode">
            <dgm:alg type="composite"/>
            <dgm:shape xmlns:r="http://schemas.openxmlformats.org/officeDocument/2006/relationships" r:blip="">
              <dgm:adjLst/>
            </dgm:shape>
            <dgm:presOf/>
            <dgm:constrLst>
              <dgm:constr type="h" refType="w"/>
              <dgm:constr type="w" for="ch" forName="padding" refType="w"/>
              <dgm:constr type="h" for="ch" forName="padding" refType="h"/>
              <dgm:constr type="w" for="ch" forName="shape" refType="w" fact="0.667"/>
              <dgm:constr type="h" for="ch" forName="shape" refType="h" fact="0.667"/>
              <dgm:constr type="ctrX" for="ch" forName="shape" refType="w" fact="0.5"/>
              <dgm:constr type="ctrY" for="ch" forName="shape" refType="h" fact="0.5"/>
            </dgm:constrLst>
            <dgm:ruleLst/>
            <dgm:layoutNode name="padding">
              <dgm:alg type="sp"/>
              <dgm:shape xmlns:r="http://schemas.openxmlformats.org/officeDocument/2006/relationships" type="ellipse" r:blip="" hideGeom="1">
                <dgm:adjLst/>
              </dgm:shape>
              <dgm:presOf/>
              <dgm:constrLst/>
              <dgm:ruleLst/>
            </dgm:layoutNode>
            <dgm:layoutNode name="shape">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dgm:else>
      </dgm:choose>
      <dgm:forEach name="Name8" axis="followSib" ptType="sibTrans" cnt="1">
        <dgm:layoutNode name="sibTrans">
          <dgm:choose name="Name9">
            <dgm:if name="Name10" func="var" arg="dir" op="equ" val="norm">
              <dgm:choose name="Name11">
                <dgm:if name="Name12" axis="self" ptType="sibTrans" func="pos" op="equ" val="1">
                  <dgm:alg type="conn">
                    <dgm:param type="begPts" val="auto"/>
                    <dgm:param type="endPts" val="auto"/>
                    <dgm:param type="srcNode" val="firstNode"/>
                    <dgm:param type="dstNode" val="shape"/>
                  </dgm:alg>
                </dgm:if>
                <dgm:if name="Name13" axis="self" ptType="sibTrans" func="revPos" op="equ" val="1">
                  <dgm:alg type="conn">
                    <dgm:param type="begPts" val="auto"/>
                    <dgm:param type="endPts" val="auto"/>
                    <dgm:param type="srcNode" val="shape"/>
                    <dgm:param type="dstNode" val="lastNode"/>
                  </dgm:alg>
                </dgm:if>
                <dgm:else name="Name14">
                  <dgm:alg type="conn">
                    <dgm:param type="begPts" val="auto"/>
                    <dgm:param type="endPts" val="auto"/>
                    <dgm:param type="srcNode" val="shape"/>
                    <dgm:param type="dstNode" val="shape"/>
                  </dgm:alg>
                </dgm:else>
              </dgm:choose>
            </dgm:if>
            <dgm:else name="Name15">
              <dgm:choose name="Name16">
                <dgm:if name="Name17" axis="self" ptType="sibTrans" func="pos" op="equ" val="1">
                  <dgm:alg type="conn">
                    <dgm:param type="begPts" val="auto"/>
                    <dgm:param type="endPts" val="auto"/>
                    <dgm:param type="srcNode" val="firstNode"/>
                    <dgm:param type="dstNode" val="shape"/>
                  </dgm:alg>
                </dgm:if>
                <dgm:if name="Name18" axis="self" ptType="sibTrans" func="revPos" op="equ" val="1">
                  <dgm:alg type="conn">
                    <dgm:param type="begPts" val="auto"/>
                    <dgm:param type="endPts" val="auto"/>
                    <dgm:param type="srcNode" val="shape"/>
                    <dgm:param type="dstNode" val="lastNode"/>
                  </dgm:alg>
                </dgm:if>
                <dgm:else name="Name19">
                  <dgm:alg type="conn">
                    <dgm:param type="begPts" val="auto"/>
                    <dgm:param type="endPts" val="auto"/>
                    <dgm:param type="srcNode" val="shape"/>
                    <dgm:param type="dstNode" val="shape"/>
                  </dgm:alg>
                </dgm:else>
              </dgm:choose>
            </dgm:else>
          </dgm:choose>
          <dgm:shape xmlns:r="http://schemas.openxmlformats.org/officeDocument/2006/relationships" rot="90" type="triangle" r:blip="">
            <dgm:adjLst/>
          </dgm:shape>
          <dgm:presOf axis="self"/>
          <dgm:constrLst>
            <dgm:constr type="w" refType="h"/>
            <dgm:constr type="connDist"/>
            <dgm:constr type="begPad" refType="connDist" fact="0.25"/>
            <dgm:constr type="endPad" refType="connDist" fact="0.22"/>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gear1">
  <dgm:title val=""/>
  <dgm:desc val=""/>
  <dgm:catLst>
    <dgm:cat type="relationship" pri="3000"/>
    <dgm:cat type="process" pri="28000"/>
    <dgm:cat type="cycle" pri="14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useDef="1">
    <dgm:dataModel>
      <dgm:ptLst/>
      <dgm:bg/>
      <dgm:whole/>
    </dgm:dataModel>
  </dgm:clrData>
  <dgm:layoutNode name="composite">
    <dgm:varLst>
      <dgm:chMax val="3"/>
      <dgm:animLvl val="lvl"/>
      <dgm:resizeHandles val="exact"/>
    </dgm:varLst>
    <dgm:alg type="composite">
      <dgm:param type="ar" val="1"/>
    </dgm:alg>
    <dgm:shape xmlns:r="http://schemas.openxmlformats.org/officeDocument/2006/relationships" r:blip="">
      <dgm:adjLst/>
    </dgm:shape>
    <dgm:presOf/>
    <dgm:choose name="Name0">
      <dgm:if name="Name1" axis="ch" ptType="node" func="cnt" op="lte" val="1">
        <dgm:constrLst>
          <dgm:constr type="primFontSz" for="ch" ptType="node" op="equ" val="65"/>
          <dgm:constr type="w" for="ch" forName="gear1" refType="w" fact="0.55"/>
          <dgm:constr type="h" for="ch" forName="gear1" refType="w" fact="0.55"/>
          <dgm:constr type="l" for="ch" forName="gear1" refType="w" fact="0.05"/>
          <dgm:constr type="t" for="ch" forName="gear1" refType="w" fact="0.05"/>
          <dgm:constr type="w" for="ch" forName="gear1srcNode" val="1"/>
          <dgm:constr type="h" for="ch" forName="gear1srcNode" val="1"/>
          <dgm:constr type="l" for="ch" forName="gear1srcNode" refType="w" fact="0.32"/>
          <dgm:constr type="t" for="ch" forName="gear1srcNode"/>
          <dgm:constr type="w" for="ch" forName="gear1dstNode" val="1"/>
          <dgm:constr type="h" for="ch" forName="gear1dstNode" val="1"/>
          <dgm:constr type="r" for="ch" forName="gear1dstNode" refType="w" fact="0.58"/>
          <dgm:constr type="t" for="ch" forName="gear1dstNode" refType="h" fact="0.5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dgm:constr type="b" for="ch" forName="gear1ch" refType="h" fact="0.6"/>
        </dgm:constrLst>
      </dgm:if>
      <dgm:if name="Name2" axis="ch" ptType="node" func="cnt" op="equ" val="2">
        <dgm:constrLst>
          <dgm:constr type="primFontSz" for="ch" ptType="node" op="equ" val="65"/>
          <dgm:constr type="w" for="ch" forName="gear1" refType="w" fact="0.55"/>
          <dgm:constr type="h" for="ch" forName="gear1" refType="w" fact="0.55"/>
          <dgm:constr type="l" for="ch" forName="gear1" refType="w" fact="0.45"/>
          <dgm:constr type="t" for="ch" forName="gear1" refType="w" fact="0.25"/>
          <dgm:constr type="w" for="ch" forName="gear1srcNode" val="1"/>
          <dgm:constr type="h" for="ch" forName="gear1srcNode" val="1"/>
          <dgm:constr type="l" for="ch" forName="gear1srcNode" refType="w" fact="0.72"/>
          <dgm:constr type="t" for="ch" forName="gear1srcNode" refType="w" fact="0.2"/>
          <dgm:constr type="w" for="ch" forName="gear1dstNode" val="1"/>
          <dgm:constr type="h" for="ch" forName="gear1dstNode" val="1"/>
          <dgm:constr type="r" for="ch" forName="gear1dstNode" refType="w" fact="0.98"/>
          <dgm:constr type="t" for="ch" forName="gear1dstNode" refType="h" fact="0.7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w" fact="0.8"/>
          <dgm:constr type="w" for="ch" forName="gear2" refType="w" fact="0.4"/>
          <dgm:constr type="h" for="ch" forName="gear2" refType="w" fact="0.4"/>
          <dgm:constr type="l" for="ch" forName="gear2" refType="w" fact="0.13"/>
          <dgm:constr type="t" for="ch" forName="gear2" refType="w" fact="0.12"/>
          <dgm:constr type="w" for="ch" forName="gear2srcNode" val="1"/>
          <dgm:constr type="h" for="ch" forName="gear2srcNode" val="1"/>
          <dgm:constr type="l" for="ch" forName="gear2srcNode" refType="w" fact="0.23"/>
          <dgm:constr type="t" for="ch" forName="gear2srcNode" refType="w" fact="0.08"/>
          <dgm:constr type="w" for="ch" forName="gear2dstNode" val="1"/>
          <dgm:constr type="h" for="ch" forName="gear2dstNode" val="1"/>
          <dgm:constr type="l" for="ch" forName="gear2dstNode" refType="w" fact="0.1"/>
          <dgm:constr type="t" for="ch" forName="gear2dstNode" refType="h" fact="0.3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refType="w" fact="0.34"/>
          <dgm:constr type="t" for="ch" forName="gear2ch" refType="w" fact="0.04"/>
        </dgm:constrLst>
      </dgm:if>
      <dgm:else name="Name3">
        <dgm:constrLst>
          <dgm:constr type="primFontSz" for="ch" ptType="node" op="equ" val="65"/>
          <dgm:constr type="w" for="ch" forName="gear1" refType="w" fact="0.55"/>
          <dgm:constr type="h" for="ch" forName="gear1" refType="w" fact="0.55"/>
          <dgm:constr type="l" for="ch" forName="gear1" refType="w" fact="0.45"/>
          <dgm:constr type="t" for="ch" forName="gear1" refType="w" fact="0.45"/>
          <dgm:constr type="w" for="ch" forName="gear1srcNode" val="1"/>
          <dgm:constr type="h" for="ch" forName="gear1srcNode" val="1"/>
          <dgm:constr type="l" for="ch" forName="gear1srcNode" refType="w" fact="0.72"/>
          <dgm:constr type="t" for="ch" forName="gear1srcNode" refType="w" fact="0.4"/>
          <dgm:constr type="w" for="ch" forName="gear1dstNode" val="1"/>
          <dgm:constr type="h" for="ch" forName="gear1dstNode" val="1"/>
          <dgm:constr type="r" for="ch" forName="gear1dstNode" refType="w" fact="0.98"/>
          <dgm:constr type="t" for="ch" forName="gear1dstNode" refType="h" fact="0.95"/>
          <dgm:constr type="diam" for="des" forName="connector1" refType="w" refFor="ch" refForName="gear1" op="equ" fact="1.15"/>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h"/>
          <dgm:constr type="w" for="ch" forName="gear2" refType="w" fact="0.4"/>
          <dgm:constr type="h" for="ch" forName="gear2" refType="w" fact="0.4"/>
          <dgm:constr type="l" for="ch" forName="gear2" refType="w" fact="0.13"/>
          <dgm:constr type="t" for="ch" forName="gear2" refType="w" fact="0.32"/>
          <dgm:constr type="w" for="ch" forName="gear2srcNode" val="1"/>
          <dgm:constr type="h" for="ch" forName="gear2srcNode" val="1"/>
          <dgm:constr type="l" for="ch" forName="gear2srcNode" refType="w" fact="0.23"/>
          <dgm:constr type="t" for="ch" forName="gear2srcNode" refType="w" fact="0.28"/>
          <dgm:constr type="w" for="ch" forName="gear2dstNode" val="1"/>
          <dgm:constr type="h" for="ch" forName="gear2dstNode" val="1"/>
          <dgm:constr type="l" for="ch" forName="gear2dstNode" refType="w" fact="0.1"/>
          <dgm:constr type="t" for="ch" forName="gear2dstNode" refType="h" fact="0.5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dgm:constr type="t" for="ch" forName="gear2ch" refType="w" fact="0.58"/>
          <dgm:constr type="w" for="ch" forName="gear3" refType="w" fact="0.48"/>
          <dgm:constr type="h" for="ch" forName="gear3" refType="w" fact="0.48"/>
          <dgm:constr type="l" for="ch" forName="gear3" refType="w" fact="0.31"/>
          <dgm:constr type="t" for="ch" forName="gear3"/>
          <dgm:constr type="w" for="ch" forName="gear3tx" refType="w" fact="0.22"/>
          <dgm:constr type="h" for="ch" forName="gear3tx" refType="w" fact="0.22"/>
          <dgm:constr type="ctrX" for="ch" forName="gear3tx" refType="ctrX" refFor="ch" refForName="gear3"/>
          <dgm:constr type="ctrY" for="ch" forName="gear3tx" refType="ctrY" refFor="ch" refForName="gear3"/>
          <dgm:constr type="w" for="ch" forName="gear3srcNode" val="1"/>
          <dgm:constr type="h" for="ch" forName="gear3srcNode" val="1"/>
          <dgm:constr type="l" for="ch" forName="gear3srcNode" refType="w" fact="0.3"/>
          <dgm:constr type="t" for="ch" forName="gear3srcNode" refType="w" fact="0.25"/>
          <dgm:constr type="w" for="ch" forName="gear3dstNode" val="1"/>
          <dgm:constr type="h" for="ch" forName="gear3dstNode" val="1"/>
          <dgm:constr type="l" for="ch" forName="gear3dstNode" refType="w" fact="0.38"/>
          <dgm:constr type="t" for="ch" forName="gear3dstNode" refType="h" fact="0.05"/>
          <dgm:constr type="diam" for="des" forName="connector3" refType="w" refFor="ch" refForName="gear3" op="equ"/>
          <dgm:constr type="h" for="des" forName="connector3" refType="w" refFor="ch" refForName="gear1" op="equ" fact="0.1"/>
          <dgm:constr type="w" for="ch" forName="gear3ch" refType="w" fact="0.35"/>
          <dgm:constr type="h" for="ch" forName="gear3ch" refType="w" refFor="ch" refForName="gear3ch" fact="0.6"/>
          <dgm:constr type="l" for="ch" forName="gear3ch" refType="w" fact="0.65"/>
          <dgm:constr type="t" for="ch" forName="gear3ch" refType="h" fact="0.13"/>
        </dgm:constrLst>
      </dgm:else>
    </dgm:choose>
    <dgm:ruleLst/>
    <dgm:forEach name="Name4" axis="ch" ptType="node" cnt="1">
      <dgm:layoutNode name="gear1" styleLbl="node1">
        <dgm:varLst>
          <dgm:chMax val="1"/>
          <dgm:bulletEnabled val="1"/>
        </dgm:varLst>
        <dgm:alg type="tx">
          <dgm:param type="txAnchorVertCh" val="mid"/>
        </dgm:alg>
        <dgm:shape xmlns:r="http://schemas.openxmlformats.org/officeDocument/2006/relationships" type="gear9"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1srcNode">
        <dgm:alg type="sp"/>
        <dgm:shape xmlns:r="http://schemas.openxmlformats.org/officeDocument/2006/relationships" type="rect" r:blip="" hideGeom="1">
          <dgm:adjLst/>
        </dgm:shape>
        <dgm:presOf axis="self"/>
        <dgm:constrLst/>
        <dgm:ruleLst/>
      </dgm:layoutNode>
      <dgm:layoutNode name="gear1dstNode">
        <dgm:alg type="sp"/>
        <dgm:shape xmlns:r="http://schemas.openxmlformats.org/officeDocument/2006/relationships" type="rect" r:blip="" hideGeom="1">
          <dgm:adjLst/>
        </dgm:shape>
        <dgm:presOf axis="self"/>
        <dgm:constrLst/>
        <dgm:ruleLst/>
      </dgm:layoutNode>
      <dgm:choose name="Name5">
        <dgm:if name="Name6" axis="ch" ptType="node" func="cnt" op="gte" val="1">
          <dgm:layoutNode name="gear1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7"/>
      </dgm:choose>
    </dgm:forEach>
    <dgm:forEach name="Name8" axis="ch" ptType="node" st="2" cnt="1">
      <dgm:layoutNode name="gear2" styleLbl="node1">
        <dgm:varLst>
          <dgm:chMax val="1"/>
          <dgm:bulletEnabled val="1"/>
        </dgm:varLst>
        <dgm:alg type="tx">
          <dgm:param type="txAnchorVertCh" val="mid"/>
        </dgm:alg>
        <dgm:shape xmlns:r="http://schemas.openxmlformats.org/officeDocument/2006/relationships" type="gear6"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2srcNode">
        <dgm:alg type="sp"/>
        <dgm:shape xmlns:r="http://schemas.openxmlformats.org/officeDocument/2006/relationships" type="rect" r:blip="" hideGeom="1">
          <dgm:adjLst/>
        </dgm:shape>
        <dgm:presOf axis="self"/>
        <dgm:constrLst/>
        <dgm:ruleLst/>
      </dgm:layoutNode>
      <dgm:layoutNode name="gear2dstNode">
        <dgm:alg type="sp"/>
        <dgm:shape xmlns:r="http://schemas.openxmlformats.org/officeDocument/2006/relationships" type="rect" r:blip="" hideGeom="1">
          <dgm:adjLst/>
        </dgm:shape>
        <dgm:presOf axis="self"/>
        <dgm:constrLst/>
        <dgm:ruleLst/>
      </dgm:layoutNode>
      <dgm:choose name="Name9">
        <dgm:if name="Name10" axis="ch" ptType="node" func="cnt" op="gte" val="1">
          <dgm:layoutNode name="gear2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1"/>
      </dgm:choose>
    </dgm:forEach>
    <dgm:forEach name="Name12" axis="ch" ptType="node" st="3" cnt="1">
      <dgm:layoutNode name="gear3" styleLbl="node1">
        <dgm:alg type="sp"/>
        <dgm:shape xmlns:r="http://schemas.openxmlformats.org/officeDocument/2006/relationships" rot="-15" type="gear6" r:blip="">
          <dgm:adjLst/>
        </dgm:shape>
        <dgm:presOf axis="self"/>
        <dgm:constrLst/>
        <dgm:ruleLst/>
      </dgm:layoutNode>
      <dgm:layoutNode name="gear3tx" styleLbl="node1">
        <dgm:varLst>
          <dgm:chMax val="1"/>
          <dgm:bulletEnabled val="1"/>
        </dgm:varLst>
        <dgm:alg type="tx">
          <dgm:param type="txAnchorVertCh" val="mid"/>
        </dgm:alg>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3srcNode">
        <dgm:alg type="sp"/>
        <dgm:shape xmlns:r="http://schemas.openxmlformats.org/officeDocument/2006/relationships" type="rect" r:blip="" hideGeom="1">
          <dgm:adjLst/>
        </dgm:shape>
        <dgm:presOf axis="self"/>
        <dgm:constrLst/>
        <dgm:ruleLst/>
      </dgm:layoutNode>
      <dgm:layoutNode name="gear3dstNode">
        <dgm:alg type="sp"/>
        <dgm:shape xmlns:r="http://schemas.openxmlformats.org/officeDocument/2006/relationships" type="rect" r:blip="" hideGeom="1">
          <dgm:adjLst/>
        </dgm:shape>
        <dgm:presOf axis="self"/>
        <dgm:constrLst/>
        <dgm:ruleLst/>
      </dgm:layoutNode>
      <dgm:choose name="Name13">
        <dgm:if name="Name14" axis="ch" ptType="node" func="cnt" op="gte" val="1">
          <dgm:layoutNode name="gear3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5"/>
      </dgm:choose>
    </dgm:forEach>
    <dgm:forEach name="Name16" axis="ch" ptType="sibTrans" hideLastTrans="0" cnt="1">
      <dgm:layoutNode name="connector1" styleLbl="sibTrans2D1">
        <dgm:alg type="conn">
          <dgm:param type="connRout" val="curve"/>
          <dgm:param type="srcNode" val="gear1srcNode"/>
          <dgm:param type="dstNode" val="gear1dstNode"/>
          <dgm:param type="begPts" val="midR"/>
          <dgm:param type="endPts" val="tCtr"/>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7" axis="ch" ptType="sibTrans" hideLastTrans="0" st="2" cnt="1">
      <dgm:layoutNode name="connector2" styleLbl="sibTrans2D1">
        <dgm:alg type="conn">
          <dgm:param type="connRout" val="curve"/>
          <dgm:param type="srcNode" val="gear2srcNode"/>
          <dgm:param type="dstNode" val="gear2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8" axis="ch" ptType="sibTrans" hideLastTrans="0" st="3" cnt="1">
      <dgm:layoutNode name="connector3" styleLbl="sibTrans2D1">
        <dgm:alg type="conn">
          <dgm:param type="connRout" val="curve"/>
          <dgm:param type="srcNode" val="gear3srcNode"/>
          <dgm:param type="dstNode" val="gear3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layoutNode>
</dgm:layoutDef>
</file>

<file path=ppt/diagrams/layout4.xml><?xml version="1.0" encoding="utf-8"?>
<dgm:layoutDef xmlns:dgm="http://schemas.openxmlformats.org/drawingml/2006/diagram" xmlns:a="http://schemas.openxmlformats.org/drawingml/2006/main" uniqueId="urn:microsoft.com/office/officeart/2005/8/layout/hList3">
  <dgm:title val=""/>
  <dgm:desc val=""/>
  <dgm:catLst>
    <dgm:cat type="list" pri="19000"/>
  </dgm:catLst>
  <dgm:samp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1" destId="2" srcOrd="0" destOrd="0"/>
        <dgm:cxn modelId="7" srcId="1" destId="3" srcOrd="1" destOrd="0"/>
        <dgm:cxn modelId="8" srcId="1" destId="4" srcOrd="2" destOrd="0"/>
      </dgm:cxnLst>
      <dgm:bg/>
      <dgm:whole/>
    </dgm:dataModel>
  </dgm:sampData>
  <dgm:styleData>
    <dgm:dataModel>
      <dgm:ptLst>
        <dgm:pt modelId="0" type="doc"/>
        <dgm:pt modelId="1"/>
        <dgm:pt modelId="2"/>
        <dgm:pt modelId="3"/>
      </dgm:ptLst>
      <dgm:cxnLst>
        <dgm:cxn modelId="5" srcId="0" destId="1" srcOrd="0" destOrd="0"/>
        <dgm:cxn modelId="6" srcId="1" destId="2" srcOrd="0" destOrd="0"/>
        <dgm:cxn modelId="7" srcId="1" destId="3" srcOrd="1" destOrd="0"/>
      </dgm:cxnLst>
      <dgm:bg/>
      <dgm:whole/>
    </dgm:dataModel>
  </dgm:styleData>
  <dgm:clrData>
    <dgm:dataModel>
      <dgm:ptLst>
        <dgm:pt modelId="0" type="doc"/>
        <dgm:pt modelId="1"/>
        <dgm:pt modelId="2"/>
        <dgm:pt modelId="3"/>
        <dgm:pt modelId="4"/>
        <dgm:pt modelId="5"/>
      </dgm:ptLst>
      <dgm:cxnLst>
        <dgm:cxn modelId="6" srcId="0" destId="1" srcOrd="0" destOrd="0"/>
        <dgm:cxn modelId="7" srcId="1" destId="2" srcOrd="0" destOrd="0"/>
        <dgm:cxn modelId="8" srcId="1" destId="3" srcOrd="1" destOrd="0"/>
        <dgm:cxn modelId="9" srcId="1" destId="4" srcOrd="2" destOrd="0"/>
        <dgm:cxn modelId="10" srcId="1" destId="5" srcOrd="3" destOrd="0"/>
      </dgm:cxnLst>
      <dgm:bg/>
      <dgm:whole/>
    </dgm:dataModel>
  </dgm:clrData>
  <dgm:layoutNode name="composite">
    <dgm:varLst>
      <dgm:chMax val="1"/>
      <dgm:dir/>
      <dgm:resizeHandles val="exact"/>
    </dgm:varLst>
    <dgm:alg type="composite"/>
    <dgm:shape xmlns:r="http://schemas.openxmlformats.org/officeDocument/2006/relationships" r:blip="">
      <dgm:adjLst/>
    </dgm:shape>
    <dgm:presOf/>
    <dgm:constrLst>
      <dgm:constr type="w" for="ch" forName="roof" refType="w"/>
      <dgm:constr type="h" for="ch" forName="roof" refType="h" fact="0.3"/>
      <dgm:constr type="primFontSz" for="ch" forName="roof" val="65"/>
      <dgm:constr type="w" for="ch" forName="pillars" refType="w"/>
      <dgm:constr type="h" for="ch" forName="pillars" refType="h" fact="0.63"/>
      <dgm:constr type="t" for="ch" forName="pillars" refType="h" fact="0.3"/>
      <dgm:constr type="primFontSz" for="des" forName="pillar1" val="65"/>
      <dgm:constr type="primFontSz" for="des" forName="pillarX" refType="primFontSz" refFor="des" refForName="pillar1" op="equ"/>
      <dgm:constr type="w" for="ch" forName="base" refType="w"/>
      <dgm:constr type="h" for="ch" forName="base" refType="h" fact="0.07"/>
      <dgm:constr type="t" for="ch" forName="base" refType="h" fact="0.93"/>
    </dgm:constrLst>
    <dgm:ruleLst/>
    <dgm:forEach name="Name0" axis="ch" ptType="node" cnt="1">
      <dgm:layoutNode name="roof" styleLbl="dkBgShp">
        <dgm:alg type="tx"/>
        <dgm:shape xmlns:r="http://schemas.openxmlformats.org/officeDocument/2006/relationships" type="rect" r:blip="">
          <dgm:adjLst/>
        </dgm:shape>
        <dgm:presOf axis="self"/>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pillars" styleLbl="node1">
        <dgm:choose name="Name1">
          <dgm:if name="Name2" func="var" arg="dir" op="equ" val="norm">
            <dgm:alg type="lin">
              <dgm:param type="linDir" val="fromL"/>
            </dgm:alg>
          </dgm:if>
          <dgm:else name="Name3">
            <dgm:alg type="lin">
              <dgm:param type="linDir" val="fromR"/>
            </dgm:alg>
          </dgm:else>
        </dgm:choose>
        <dgm:shape xmlns:r="http://schemas.openxmlformats.org/officeDocument/2006/relationships" r:blip="">
          <dgm:adjLst/>
        </dgm:shape>
        <dgm:presOf/>
        <dgm:constrLst>
          <dgm:constr type="w" for="ch" forName="pillar1" refType="w"/>
          <dgm:constr type="h" for="ch" forName="pillar1" refType="h"/>
          <dgm:constr type="w" for="ch" forName="pillarX" refType="w"/>
          <dgm:constr type="h" for="ch" forName="pillarX" refType="h"/>
        </dgm:constrLst>
        <dgm:ruleLst/>
        <dgm:layoutNode name="pillar1" styleLbl="node1">
          <dgm:varLst>
            <dgm:bulletEnabled val="1"/>
          </dgm:varLst>
          <dgm:alg type="tx"/>
          <dgm:shape xmlns:r="http://schemas.openxmlformats.org/officeDocument/2006/relationships" type="rect" r:blip="">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ch" ptType="node" st="2">
          <dgm:layoutNode name="pillarX" styleLbl="node1">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dgm:layoutNode>
      <dgm:layoutNode name="base" styleLbl="dkBgShp">
        <dgm:alg type="sp"/>
        <dgm:shape xmlns:r="http://schemas.openxmlformats.org/officeDocument/2006/relationships" type="rect" r:blip="">
          <dgm:adjLst/>
        </dgm:shape>
        <dgm:presOf/>
        <dgm:constrLst/>
        <dgm:ruleLst/>
      </dgm:layoutNode>
    </dgm:forEach>
  </dgm:layoutNode>
</dgm:layoutDef>
</file>

<file path=ppt/diagrams/layout5.xml><?xml version="1.0" encoding="utf-8"?>
<dgm:layoutDef xmlns:dgm="http://schemas.openxmlformats.org/drawingml/2006/diagram" xmlns:a="http://schemas.openxmlformats.org/drawingml/2006/main" uniqueId="urn:microsoft.com/office/officeart/2005/8/layout/default">
  <dgm:title val=""/>
  <dgm:desc val=""/>
  <dgm:catLst>
    <dgm:cat type="list" pri="1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55938" cy="468313"/>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95738" y="0"/>
            <a:ext cx="3055937" cy="468313"/>
          </a:xfrm>
          <a:prstGeom prst="rect">
            <a:avLst/>
          </a:prstGeom>
        </p:spPr>
        <p:txBody>
          <a:bodyPr vert="horz" lIns="91440" tIns="45720" rIns="91440" bIns="45720" rtlCol="0"/>
          <a:lstStyle>
            <a:lvl1pPr algn="r">
              <a:defRPr sz="1200"/>
            </a:lvl1pPr>
          </a:lstStyle>
          <a:p>
            <a:fld id="{AA2FF8A2-2632-4576-9635-8E32D689A617}" type="datetimeFigureOut">
              <a:rPr lang="en-US" smtClean="0"/>
              <a:pPr/>
              <a:t>2/2/2012</a:t>
            </a:fld>
            <a:endParaRPr lang="en-US"/>
          </a:p>
        </p:txBody>
      </p:sp>
      <p:sp>
        <p:nvSpPr>
          <p:cNvPr id="4" name="Footer Placeholder 3"/>
          <p:cNvSpPr>
            <a:spLocks noGrp="1"/>
          </p:cNvSpPr>
          <p:nvPr>
            <p:ph type="ftr" sz="quarter" idx="2"/>
          </p:nvPr>
        </p:nvSpPr>
        <p:spPr>
          <a:xfrm>
            <a:off x="0" y="8886825"/>
            <a:ext cx="3055938" cy="468313"/>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95738" y="8886825"/>
            <a:ext cx="3055937" cy="468313"/>
          </a:xfrm>
          <a:prstGeom prst="rect">
            <a:avLst/>
          </a:prstGeom>
        </p:spPr>
        <p:txBody>
          <a:bodyPr vert="horz" lIns="91440" tIns="45720" rIns="91440" bIns="45720" rtlCol="0" anchor="b"/>
          <a:lstStyle>
            <a:lvl1pPr algn="r">
              <a:defRPr sz="1200"/>
            </a:lvl1pPr>
          </a:lstStyle>
          <a:p>
            <a:fld id="{73446488-F798-44B2-A824-E53F32983D9E}" type="slidenum">
              <a:rPr lang="en-US" smtClean="0"/>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55938" cy="468313"/>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995738" y="0"/>
            <a:ext cx="3055937" cy="468313"/>
          </a:xfrm>
          <a:prstGeom prst="rect">
            <a:avLst/>
          </a:prstGeom>
        </p:spPr>
        <p:txBody>
          <a:bodyPr vert="horz" lIns="91440" tIns="45720" rIns="91440" bIns="45720" rtlCol="0"/>
          <a:lstStyle>
            <a:lvl1pPr algn="r">
              <a:defRPr sz="1200"/>
            </a:lvl1pPr>
          </a:lstStyle>
          <a:p>
            <a:fld id="{DFD5E951-B6C0-49F1-946E-C163F03FD9DA}" type="datetimeFigureOut">
              <a:rPr lang="en-US" smtClean="0"/>
              <a:pPr/>
              <a:t>2/2/2012</a:t>
            </a:fld>
            <a:endParaRPr lang="en-US"/>
          </a:p>
        </p:txBody>
      </p:sp>
      <p:sp>
        <p:nvSpPr>
          <p:cNvPr id="4" name="Slide Image Placeholder 3"/>
          <p:cNvSpPr>
            <a:spLocks noGrp="1" noRot="1" noChangeAspect="1"/>
          </p:cNvSpPr>
          <p:nvPr>
            <p:ph type="sldImg" idx="2"/>
          </p:nvPr>
        </p:nvSpPr>
        <p:spPr>
          <a:xfrm>
            <a:off x="1189038" y="701675"/>
            <a:ext cx="4676775" cy="3508375"/>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704850" y="4445000"/>
            <a:ext cx="5643563" cy="421005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86825"/>
            <a:ext cx="3055938" cy="468313"/>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995738" y="8886825"/>
            <a:ext cx="3055937" cy="468313"/>
          </a:xfrm>
          <a:prstGeom prst="rect">
            <a:avLst/>
          </a:prstGeom>
        </p:spPr>
        <p:txBody>
          <a:bodyPr vert="horz" lIns="91440" tIns="45720" rIns="91440" bIns="45720" rtlCol="0" anchor="b"/>
          <a:lstStyle>
            <a:lvl1pPr algn="r">
              <a:defRPr sz="1200"/>
            </a:lvl1pPr>
          </a:lstStyle>
          <a:p>
            <a:fld id="{94C55E8B-8ECE-4185-B7A5-5C21FBCDA1BD}"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2"/>
      </p:bgRef>
    </p:bg>
    <p:spTree>
      <p:nvGrpSpPr>
        <p:cNvPr id="1" name=""/>
        <p:cNvGrpSpPr/>
        <p:nvPr/>
      </p:nvGrpSpPr>
      <p:grpSpPr>
        <a:xfrm>
          <a:off x="0" y="0"/>
          <a:ext cx="0" cy="0"/>
          <a:chOff x="0" y="0"/>
          <a:chExt cx="0" cy="0"/>
        </a:xfrm>
      </p:grpSpPr>
      <p:sp>
        <p:nvSpPr>
          <p:cNvPr id="9" name="Rectangle 8"/>
          <p:cNvSpPr/>
          <p:nvPr/>
        </p:nvSpPr>
        <p:spPr bwMode="ltGray">
          <a:xfrm>
            <a:off x="0" y="0"/>
            <a:ext cx="9143999" cy="5135430"/>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Title 1"/>
          <p:cNvSpPr>
            <a:spLocks noGrp="1"/>
          </p:cNvSpPr>
          <p:nvPr>
            <p:ph type="ctrTitle"/>
          </p:nvPr>
        </p:nvSpPr>
        <p:spPr>
          <a:xfrm>
            <a:off x="685800" y="3355848"/>
            <a:ext cx="8077200" cy="1673352"/>
          </a:xfrm>
        </p:spPr>
        <p:txBody>
          <a:bodyPr vert="horz" lIns="91440" tIns="0" rIns="45720" bIns="0" rtlCol="0" anchor="t">
            <a:normAutofit/>
            <a:scene3d>
              <a:camera prst="orthographicFront"/>
              <a:lightRig rig="threePt" dir="t">
                <a:rot lat="0" lon="0" rev="4800000"/>
              </a:lightRig>
            </a:scene3d>
            <a:sp3d prstMaterial="matte">
              <a:bevelT w="50800" h="10160"/>
            </a:sp3d>
          </a:bodyPr>
          <a:lstStyle>
            <a:lvl1pPr algn="l">
              <a:defRPr sz="4700" b="1"/>
            </a:lvl1pPr>
            <a:extLst/>
          </a:lstStyle>
          <a:p>
            <a:r>
              <a:rPr kumimoji="0" lang="en-US" smtClean="0"/>
              <a:t>Click to edit Master title style</a:t>
            </a:r>
            <a:endParaRPr kumimoji="0" lang="en-US"/>
          </a:p>
        </p:txBody>
      </p:sp>
      <p:sp>
        <p:nvSpPr>
          <p:cNvPr id="3" name="Subtitle 2"/>
          <p:cNvSpPr>
            <a:spLocks noGrp="1"/>
          </p:cNvSpPr>
          <p:nvPr>
            <p:ph type="subTitle" idx="1"/>
          </p:nvPr>
        </p:nvSpPr>
        <p:spPr>
          <a:xfrm>
            <a:off x="685800" y="1828800"/>
            <a:ext cx="8077200" cy="1499616"/>
          </a:xfrm>
        </p:spPr>
        <p:txBody>
          <a:bodyPr lIns="118872" tIns="0" rIns="45720" bIns="0" anchor="b"/>
          <a:lstStyle>
            <a:lvl1pPr marL="0" indent="0" algn="l">
              <a:buNone/>
              <a:defRPr sz="20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extLst/>
          </a:lstStyle>
          <a:p>
            <a:r>
              <a:rPr kumimoji="0" lang="en-US" smtClean="0"/>
              <a:t>Click to edit Master subtitle style</a:t>
            </a:r>
            <a:endParaRPr kumimoji="0" lang="en-US"/>
          </a:p>
        </p:txBody>
      </p:sp>
      <p:sp>
        <p:nvSpPr>
          <p:cNvPr id="4" name="Date Placeholder 3"/>
          <p:cNvSpPr>
            <a:spLocks noGrp="1"/>
          </p:cNvSpPr>
          <p:nvPr>
            <p:ph type="dt" sz="half" idx="10"/>
          </p:nvPr>
        </p:nvSpPr>
        <p:spPr/>
        <p:txBody>
          <a:bodyPr/>
          <a:lstStyle/>
          <a:p>
            <a:pPr>
              <a:defRPr/>
            </a:pPr>
            <a:endParaRPr lang="en-US" dirty="0"/>
          </a:p>
        </p:txBody>
      </p:sp>
      <p:sp>
        <p:nvSpPr>
          <p:cNvPr id="5" name="Footer Placeholder 4"/>
          <p:cNvSpPr>
            <a:spLocks noGrp="1"/>
          </p:cNvSpPr>
          <p:nvPr>
            <p:ph type="ftr" sz="quarter" idx="11"/>
          </p:nvPr>
        </p:nvSpPr>
        <p:spPr/>
        <p:txBody>
          <a:bodyPr/>
          <a:lstStyle/>
          <a:p>
            <a:pPr>
              <a:defRPr/>
            </a:pPr>
            <a:endParaRPr lang="en-US" dirty="0"/>
          </a:p>
        </p:txBody>
      </p:sp>
      <p:sp>
        <p:nvSpPr>
          <p:cNvPr id="6" name="Slide Number Placeholder 5"/>
          <p:cNvSpPr>
            <a:spLocks noGrp="1"/>
          </p:cNvSpPr>
          <p:nvPr>
            <p:ph type="sldNum" sz="quarter" idx="12"/>
          </p:nvPr>
        </p:nvSpPr>
        <p:spPr/>
        <p:txBody>
          <a:bodyPr/>
          <a:lstStyle/>
          <a:p>
            <a:pPr>
              <a:defRPr/>
            </a:pPr>
            <a:fld id="{BC618C6C-CBD0-4BA7-BEA1-AF7FCB7FBE40}" type="slidenum">
              <a:rPr lang="en-US" smtClean="0"/>
              <a:pPr>
                <a:defRPr/>
              </a:pPr>
              <a:t>‹#›</a:t>
            </a:fld>
            <a:endParaRPr lang="en-US" dirty="0"/>
          </a:p>
        </p:txBody>
      </p:sp>
      <p:sp>
        <p:nvSpPr>
          <p:cNvPr id="10" name="Rectangle 9"/>
          <p:cNvSpPr/>
          <p:nvPr/>
        </p:nvSpPr>
        <p:spPr bwMode="invGray">
          <a:xfrm>
            <a:off x="0" y="5128334"/>
            <a:ext cx="9144000" cy="45720"/>
          </a:xfrm>
          <a:prstGeom prst="rect">
            <a:avLst/>
          </a:prstGeom>
          <a:solidFill>
            <a:srgbClr val="FFFFFF"/>
          </a:solidFill>
          <a:ln w="48000" cap="flat" cmpd="thickThin" algn="ctr">
            <a:noFill/>
            <a:prstDash val="solid"/>
          </a:ln>
          <a:effectLst>
            <a:outerShdw blurRad="31750" dist="10160" dir="54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pPr>
              <a:defRPr/>
            </a:pPr>
            <a:endParaRPr lang="en-US" dirty="0"/>
          </a:p>
        </p:txBody>
      </p:sp>
      <p:sp>
        <p:nvSpPr>
          <p:cNvPr id="5" name="Footer Placeholder 4"/>
          <p:cNvSpPr>
            <a:spLocks noGrp="1"/>
          </p:cNvSpPr>
          <p:nvPr>
            <p:ph type="ftr" sz="quarter" idx="11"/>
          </p:nvPr>
        </p:nvSpPr>
        <p:spPr/>
        <p:txBody>
          <a:bodyPr/>
          <a:lstStyle/>
          <a:p>
            <a:pPr>
              <a:defRPr/>
            </a:pPr>
            <a:endParaRPr lang="en-US" dirty="0"/>
          </a:p>
        </p:txBody>
      </p:sp>
      <p:sp>
        <p:nvSpPr>
          <p:cNvPr id="6" name="Slide Number Placeholder 5"/>
          <p:cNvSpPr>
            <a:spLocks noGrp="1"/>
          </p:cNvSpPr>
          <p:nvPr>
            <p:ph type="sldNum" sz="quarter" idx="12"/>
          </p:nvPr>
        </p:nvSpPr>
        <p:spPr/>
        <p:txBody>
          <a:bodyPr/>
          <a:lstStyle/>
          <a:p>
            <a:pPr>
              <a:defRPr/>
            </a:pPr>
            <a:fld id="{9605BF3B-71EA-420C-81AB-A51A529B95E2}" type="slidenum">
              <a:rPr lang="en-US" smtClean="0"/>
              <a:pPr>
                <a:defRPr/>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9" name="Rectangle 8"/>
          <p:cNvSpPr/>
          <p:nvPr/>
        </p:nvSpPr>
        <p:spPr bwMode="invGray">
          <a:xfrm>
            <a:off x="6598920" y="0"/>
            <a:ext cx="45720" cy="6858000"/>
          </a:xfrm>
          <a:prstGeom prst="rect">
            <a:avLst/>
          </a:prstGeom>
          <a:solidFill>
            <a:srgbClr val="FFFFFF"/>
          </a:solidFill>
          <a:ln w="48000" cap="flat" cmpd="thickThin" algn="ctr">
            <a:noFill/>
            <a:prstDash val="solid"/>
          </a:ln>
          <a:effectLst>
            <a:outerShdw blurRad="31750" dist="10160" dir="108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8" name="Rectangle 7"/>
          <p:cNvSpPr/>
          <p:nvPr/>
        </p:nvSpPr>
        <p:spPr bwMode="ltGray">
          <a:xfrm>
            <a:off x="6647687" y="0"/>
            <a:ext cx="2514601" cy="6858000"/>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Vertical Title 1"/>
          <p:cNvSpPr>
            <a:spLocks noGrp="1"/>
          </p:cNvSpPr>
          <p:nvPr>
            <p:ph type="title" orient="vert"/>
          </p:nvPr>
        </p:nvSpPr>
        <p:spPr>
          <a:xfrm>
            <a:off x="6781800" y="274640"/>
            <a:ext cx="1905000" cy="5851525"/>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304800"/>
            <a:ext cx="60198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pPr>
              <a:defRPr/>
            </a:pPr>
            <a:endParaRPr lang="en-US" dirty="0"/>
          </a:p>
        </p:txBody>
      </p:sp>
      <p:sp>
        <p:nvSpPr>
          <p:cNvPr id="5" name="Footer Placeholder 4"/>
          <p:cNvSpPr>
            <a:spLocks noGrp="1"/>
          </p:cNvSpPr>
          <p:nvPr>
            <p:ph type="ftr" sz="quarter" idx="11"/>
          </p:nvPr>
        </p:nvSpPr>
        <p:spPr>
          <a:xfrm>
            <a:off x="2640597" y="6377459"/>
            <a:ext cx="3836404" cy="365125"/>
          </a:xfrm>
        </p:spPr>
        <p:txBody>
          <a:bodyPr/>
          <a:lstStyle/>
          <a:p>
            <a:pPr>
              <a:defRPr/>
            </a:pPr>
            <a:endParaRPr lang="en-US" dirty="0"/>
          </a:p>
        </p:txBody>
      </p:sp>
      <p:sp>
        <p:nvSpPr>
          <p:cNvPr id="6" name="Slide Number Placeholder 5"/>
          <p:cNvSpPr>
            <a:spLocks noGrp="1"/>
          </p:cNvSpPr>
          <p:nvPr>
            <p:ph type="sldNum" sz="quarter" idx="12"/>
          </p:nvPr>
        </p:nvSpPr>
        <p:spPr/>
        <p:txBody>
          <a:bodyPr/>
          <a:lstStyle/>
          <a:p>
            <a:pPr>
              <a:defRPr/>
            </a:pPr>
            <a:fld id="{1509B1AC-9522-4158-BEE8-F47FDE5C78BA}" type="slidenum">
              <a:rPr lang="en-US" smtClean="0"/>
              <a:pPr>
                <a:defRPr/>
              </a:pPr>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228600"/>
            <a:ext cx="7772400" cy="12192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685800" y="18288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8288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a:xfrm>
            <a:off x="685800" y="6248400"/>
            <a:ext cx="1905000" cy="457200"/>
          </a:xfrm>
        </p:spPr>
        <p:txBody>
          <a:bodyPr/>
          <a:lstStyle>
            <a:lvl1pPr>
              <a:defRPr/>
            </a:lvl1pPr>
          </a:lstStyle>
          <a:p>
            <a:pPr>
              <a:defRPr/>
            </a:pPr>
            <a:endParaRPr lang="en-US" dirty="0"/>
          </a:p>
        </p:txBody>
      </p:sp>
      <p:sp>
        <p:nvSpPr>
          <p:cNvPr id="6" name="Footer Placeholder 5"/>
          <p:cNvSpPr>
            <a:spLocks noGrp="1"/>
          </p:cNvSpPr>
          <p:nvPr>
            <p:ph type="ftr" sz="quarter" idx="11"/>
          </p:nvPr>
        </p:nvSpPr>
        <p:spPr>
          <a:xfrm>
            <a:off x="3124200" y="6248400"/>
            <a:ext cx="2895600" cy="457200"/>
          </a:xfrm>
        </p:spPr>
        <p:txBody>
          <a:bodyPr/>
          <a:lstStyle>
            <a:lvl1pPr>
              <a:defRPr/>
            </a:lvl1pPr>
          </a:lstStyle>
          <a:p>
            <a:pPr>
              <a:defRPr/>
            </a:pPr>
            <a:endParaRPr lang="en-US" dirty="0"/>
          </a:p>
        </p:txBody>
      </p:sp>
      <p:sp>
        <p:nvSpPr>
          <p:cNvPr id="7" name="Slide Number Placeholder 6"/>
          <p:cNvSpPr>
            <a:spLocks noGrp="1"/>
          </p:cNvSpPr>
          <p:nvPr>
            <p:ph type="sldNum" sz="quarter" idx="12"/>
          </p:nvPr>
        </p:nvSpPr>
        <p:spPr>
          <a:xfrm>
            <a:off x="6553200" y="6248400"/>
            <a:ext cx="1905000" cy="457200"/>
          </a:xfrm>
        </p:spPr>
        <p:txBody>
          <a:bodyPr/>
          <a:lstStyle>
            <a:lvl1pPr>
              <a:defRPr/>
            </a:lvl1pPr>
          </a:lstStyle>
          <a:p>
            <a:pPr>
              <a:defRPr/>
            </a:pPr>
            <a:fld id="{AF343156-6AF5-4A0E-9A85-D913F024F748}" type="slidenum">
              <a:rPr lang="en-US"/>
              <a:pPr>
                <a:defRPr/>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155448"/>
            <a:ext cx="8229600" cy="1252728"/>
          </a:xfrm>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pPr>
              <a:defRPr/>
            </a:pPr>
            <a:endParaRPr lang="en-US" dirty="0"/>
          </a:p>
        </p:txBody>
      </p:sp>
      <p:sp>
        <p:nvSpPr>
          <p:cNvPr id="5" name="Footer Placeholder 4"/>
          <p:cNvSpPr>
            <a:spLocks noGrp="1"/>
          </p:cNvSpPr>
          <p:nvPr>
            <p:ph type="ftr" sz="quarter" idx="11"/>
          </p:nvPr>
        </p:nvSpPr>
        <p:spPr/>
        <p:txBody>
          <a:bodyPr/>
          <a:lstStyle/>
          <a:p>
            <a:pPr>
              <a:defRPr/>
            </a:pPr>
            <a:endParaRPr lang="en-US" dirty="0"/>
          </a:p>
        </p:txBody>
      </p:sp>
      <p:sp>
        <p:nvSpPr>
          <p:cNvPr id="6" name="Slide Number Placeholder 5"/>
          <p:cNvSpPr>
            <a:spLocks noGrp="1"/>
          </p:cNvSpPr>
          <p:nvPr>
            <p:ph type="sldNum" sz="quarter" idx="12"/>
          </p:nvPr>
        </p:nvSpPr>
        <p:spPr/>
        <p:txBody>
          <a:bodyPr/>
          <a:lstStyle/>
          <a:p>
            <a:pPr>
              <a:defRPr/>
            </a:pPr>
            <a:fld id="{15FE37E2-4BCC-4FE0-B6DF-8AD46BB16A42}" type="slidenum">
              <a:rPr lang="en-US" smtClean="0"/>
              <a:pPr>
                <a:defRPr/>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2"/>
      </p:bgRef>
    </p:bg>
    <p:spTree>
      <p:nvGrpSpPr>
        <p:cNvPr id="1" name=""/>
        <p:cNvGrpSpPr/>
        <p:nvPr/>
      </p:nvGrpSpPr>
      <p:grpSpPr>
        <a:xfrm>
          <a:off x="0" y="0"/>
          <a:ext cx="0" cy="0"/>
          <a:chOff x="0" y="0"/>
          <a:chExt cx="0" cy="0"/>
        </a:xfrm>
      </p:grpSpPr>
      <p:sp>
        <p:nvSpPr>
          <p:cNvPr id="9" name="Rectangle 8"/>
          <p:cNvSpPr/>
          <p:nvPr/>
        </p:nvSpPr>
        <p:spPr bwMode="ltGray">
          <a:xfrm>
            <a:off x="0" y="1"/>
            <a:ext cx="9144000" cy="2602520"/>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12" name="Rectangle 11"/>
          <p:cNvSpPr/>
          <p:nvPr/>
        </p:nvSpPr>
        <p:spPr bwMode="invGray">
          <a:xfrm>
            <a:off x="0" y="2602520"/>
            <a:ext cx="9144000" cy="45720"/>
          </a:xfrm>
          <a:prstGeom prst="rect">
            <a:avLst/>
          </a:prstGeom>
          <a:solidFill>
            <a:srgbClr val="FFFFFF"/>
          </a:solidFill>
          <a:ln w="48000" cap="flat" cmpd="thickThin" algn="ctr">
            <a:noFill/>
            <a:prstDash val="solid"/>
          </a:ln>
          <a:effectLst>
            <a:outerShdw blurRad="31750" dist="10160" dir="54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Title 1"/>
          <p:cNvSpPr>
            <a:spLocks noGrp="1"/>
          </p:cNvSpPr>
          <p:nvPr>
            <p:ph type="title"/>
          </p:nvPr>
        </p:nvSpPr>
        <p:spPr>
          <a:xfrm>
            <a:off x="749808" y="118872"/>
            <a:ext cx="8013192" cy="1636776"/>
          </a:xfrm>
        </p:spPr>
        <p:txBody>
          <a:bodyPr vert="horz" lIns="91440" tIns="0" rIns="91440" bIns="0" rtlCol="0" anchor="b">
            <a:normAutofit/>
            <a:scene3d>
              <a:camera prst="orthographicFront"/>
              <a:lightRig rig="threePt" dir="t">
                <a:rot lat="0" lon="0" rev="4800000"/>
              </a:lightRig>
            </a:scene3d>
            <a:sp3d prstMaterial="matte">
              <a:bevelT w="50800" h="10160"/>
            </a:sp3d>
          </a:bodyPr>
          <a:lstStyle>
            <a:lvl1pPr algn="l">
              <a:defRPr sz="4700" b="1" cap="none" baseline="0"/>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740664" y="1828800"/>
            <a:ext cx="8022336" cy="685800"/>
          </a:xfrm>
        </p:spPr>
        <p:txBody>
          <a:bodyPr lIns="146304" tIns="0" rIns="45720" bIns="0" anchor="t"/>
          <a:lstStyle>
            <a:lvl1pPr marL="0" indent="0">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pPr>
              <a:defRPr/>
            </a:pPr>
            <a:endParaRPr lang="en-US" dirty="0"/>
          </a:p>
        </p:txBody>
      </p:sp>
      <p:sp>
        <p:nvSpPr>
          <p:cNvPr id="5" name="Footer Placeholder 4"/>
          <p:cNvSpPr>
            <a:spLocks noGrp="1"/>
          </p:cNvSpPr>
          <p:nvPr>
            <p:ph type="ftr" sz="quarter" idx="11"/>
          </p:nvPr>
        </p:nvSpPr>
        <p:spPr/>
        <p:txBody>
          <a:bodyPr/>
          <a:lstStyle/>
          <a:p>
            <a:pPr>
              <a:defRPr/>
            </a:pPr>
            <a:endParaRPr lang="en-US" dirty="0"/>
          </a:p>
        </p:txBody>
      </p:sp>
      <p:sp>
        <p:nvSpPr>
          <p:cNvPr id="6" name="Slide Number Placeholder 5"/>
          <p:cNvSpPr>
            <a:spLocks noGrp="1"/>
          </p:cNvSpPr>
          <p:nvPr>
            <p:ph type="sldNum" sz="quarter" idx="12"/>
          </p:nvPr>
        </p:nvSpPr>
        <p:spPr/>
        <p:txBody>
          <a:bodyPr/>
          <a:lstStyle/>
          <a:p>
            <a:pPr>
              <a:defRPr/>
            </a:pPr>
            <a:fld id="{BF717759-A89B-481F-AA46-380B259D33B0}" type="slidenum">
              <a:rPr lang="en-US" smtClean="0"/>
              <a:pPr>
                <a:defRPr/>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773936"/>
            <a:ext cx="4038600" cy="4623816"/>
          </a:xfrm>
        </p:spPr>
        <p:txBody>
          <a:bodyPr lIns="91440"/>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773936"/>
            <a:ext cx="4038600" cy="4623816"/>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pPr>
              <a:defRPr/>
            </a:pPr>
            <a:endParaRPr lang="en-US" dirty="0"/>
          </a:p>
        </p:txBody>
      </p:sp>
      <p:sp>
        <p:nvSpPr>
          <p:cNvPr id="6" name="Footer Placeholder 5"/>
          <p:cNvSpPr>
            <a:spLocks noGrp="1"/>
          </p:cNvSpPr>
          <p:nvPr>
            <p:ph type="ftr" sz="quarter" idx="11"/>
          </p:nvPr>
        </p:nvSpPr>
        <p:spPr/>
        <p:txBody>
          <a:bodyPr/>
          <a:lstStyle/>
          <a:p>
            <a:pPr>
              <a:defRPr/>
            </a:pPr>
            <a:endParaRPr lang="en-US" dirty="0"/>
          </a:p>
        </p:txBody>
      </p:sp>
      <p:sp>
        <p:nvSpPr>
          <p:cNvPr id="7" name="Slide Number Placeholder 6"/>
          <p:cNvSpPr>
            <a:spLocks noGrp="1"/>
          </p:cNvSpPr>
          <p:nvPr>
            <p:ph type="sldNum" sz="quarter" idx="12"/>
          </p:nvPr>
        </p:nvSpPr>
        <p:spPr/>
        <p:txBody>
          <a:bodyPr/>
          <a:lstStyle/>
          <a:p>
            <a:pPr>
              <a:defRPr/>
            </a:pPr>
            <a:fld id="{0D4D2113-A090-4D65-B8CA-C526D69026A0}" type="slidenum">
              <a:rPr lang="en-US" smtClean="0"/>
              <a:pPr>
                <a:defRPr/>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698987"/>
            <a:ext cx="4040188" cy="715355"/>
          </a:xfrm>
        </p:spPr>
        <p:txBody>
          <a:bodyPr lIns="146304" anchor="ctr"/>
          <a:lstStyle>
            <a:lvl1pPr marL="0" indent="0">
              <a:buNone/>
              <a:defRPr sz="2300" b="1" cap="all"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extLst/>
          </a:lstStyle>
          <a:p>
            <a:pPr lvl="0" eaLnBrk="1" latinLnBrk="0" hangingPunct="1"/>
            <a:r>
              <a:rPr kumimoji="0" lang="en-US" smtClean="0"/>
              <a:t>Click to edit Master text styles</a:t>
            </a:r>
          </a:p>
        </p:txBody>
      </p:sp>
      <p:sp>
        <p:nvSpPr>
          <p:cNvPr id="4" name="Content Placeholder 3"/>
          <p:cNvSpPr>
            <a:spLocks noGrp="1"/>
          </p:cNvSpPr>
          <p:nvPr>
            <p:ph sz="half" idx="2"/>
          </p:nvPr>
        </p:nvSpPr>
        <p:spPr>
          <a:xfrm>
            <a:off x="457200" y="2449512"/>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Text Placeholder 4"/>
          <p:cNvSpPr>
            <a:spLocks noGrp="1"/>
          </p:cNvSpPr>
          <p:nvPr>
            <p:ph type="body" sz="quarter" idx="3"/>
          </p:nvPr>
        </p:nvSpPr>
        <p:spPr>
          <a:xfrm>
            <a:off x="4645025" y="1698987"/>
            <a:ext cx="4041775" cy="715355"/>
          </a:xfrm>
        </p:spPr>
        <p:txBody>
          <a:bodyPr lIns="146304" anchor="ctr"/>
          <a:lstStyle>
            <a:lvl1pPr marL="0" indent="0">
              <a:buNone/>
              <a:defRPr sz="2300" b="1" cap="all"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extLst/>
          </a:lstStyle>
          <a:p>
            <a:pPr lvl="0" eaLnBrk="1" latinLnBrk="0" hangingPunct="1"/>
            <a:r>
              <a:rPr kumimoji="0" lang="en-US" smtClean="0"/>
              <a:t>Click to edit Master text styles</a:t>
            </a:r>
          </a:p>
        </p:txBody>
      </p:sp>
      <p:sp>
        <p:nvSpPr>
          <p:cNvPr id="6" name="Content Placeholder 5"/>
          <p:cNvSpPr>
            <a:spLocks noGrp="1"/>
          </p:cNvSpPr>
          <p:nvPr>
            <p:ph sz="quarter" idx="4"/>
          </p:nvPr>
        </p:nvSpPr>
        <p:spPr>
          <a:xfrm>
            <a:off x="4645025" y="2449512"/>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pPr>
              <a:defRPr/>
            </a:pPr>
            <a:endParaRPr lang="en-US" dirty="0"/>
          </a:p>
        </p:txBody>
      </p:sp>
      <p:sp>
        <p:nvSpPr>
          <p:cNvPr id="8" name="Footer Placeholder 7"/>
          <p:cNvSpPr>
            <a:spLocks noGrp="1"/>
          </p:cNvSpPr>
          <p:nvPr>
            <p:ph type="ftr" sz="quarter" idx="11"/>
          </p:nvPr>
        </p:nvSpPr>
        <p:spPr/>
        <p:txBody>
          <a:bodyPr/>
          <a:lstStyle/>
          <a:p>
            <a:pPr>
              <a:defRPr/>
            </a:pPr>
            <a:endParaRPr lang="en-US" dirty="0"/>
          </a:p>
        </p:txBody>
      </p:sp>
      <p:sp>
        <p:nvSpPr>
          <p:cNvPr id="9" name="Slide Number Placeholder 8"/>
          <p:cNvSpPr>
            <a:spLocks noGrp="1"/>
          </p:cNvSpPr>
          <p:nvPr>
            <p:ph type="sldNum" sz="quarter" idx="12"/>
          </p:nvPr>
        </p:nvSpPr>
        <p:spPr/>
        <p:txBody>
          <a:bodyPr/>
          <a:lstStyle/>
          <a:p>
            <a:pPr>
              <a:defRPr/>
            </a:pPr>
            <a:fld id="{8948C13A-3953-4ECE-BD9F-4E72731C943A}" type="slidenum">
              <a:rPr lang="en-US" smtClean="0"/>
              <a:pPr>
                <a:defRPr/>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pPr>
              <a:defRPr/>
            </a:pPr>
            <a:endParaRPr lang="en-US" dirty="0"/>
          </a:p>
        </p:txBody>
      </p:sp>
      <p:sp>
        <p:nvSpPr>
          <p:cNvPr id="4" name="Footer Placeholder 3"/>
          <p:cNvSpPr>
            <a:spLocks noGrp="1"/>
          </p:cNvSpPr>
          <p:nvPr>
            <p:ph type="ftr" sz="quarter" idx="11"/>
          </p:nvPr>
        </p:nvSpPr>
        <p:spPr/>
        <p:txBody>
          <a:bodyPr/>
          <a:lstStyle/>
          <a:p>
            <a:pPr>
              <a:defRPr/>
            </a:pPr>
            <a:endParaRPr lang="en-US" dirty="0"/>
          </a:p>
        </p:txBody>
      </p:sp>
      <p:sp>
        <p:nvSpPr>
          <p:cNvPr id="5" name="Slide Number Placeholder 4"/>
          <p:cNvSpPr>
            <a:spLocks noGrp="1"/>
          </p:cNvSpPr>
          <p:nvPr>
            <p:ph type="sldNum" sz="quarter" idx="12"/>
          </p:nvPr>
        </p:nvSpPr>
        <p:spPr/>
        <p:txBody>
          <a:bodyPr/>
          <a:lstStyle/>
          <a:p>
            <a:pPr>
              <a:defRPr/>
            </a:pPr>
            <a:fld id="{65F22ECE-46CC-4C5D-9D70-214060F30F87}" type="slidenum">
              <a:rPr lang="en-US" smtClean="0"/>
              <a:pPr>
                <a:defRPr/>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a:defRPr/>
            </a:pPr>
            <a:endParaRPr lang="en-US" dirty="0"/>
          </a:p>
        </p:txBody>
      </p:sp>
      <p:sp>
        <p:nvSpPr>
          <p:cNvPr id="3" name="Footer Placeholder 2"/>
          <p:cNvSpPr>
            <a:spLocks noGrp="1"/>
          </p:cNvSpPr>
          <p:nvPr>
            <p:ph type="ftr" sz="quarter" idx="11"/>
          </p:nvPr>
        </p:nvSpPr>
        <p:spPr/>
        <p:txBody>
          <a:bodyPr/>
          <a:lstStyle/>
          <a:p>
            <a:pPr>
              <a:defRPr/>
            </a:pPr>
            <a:endParaRPr lang="en-US" dirty="0"/>
          </a:p>
        </p:txBody>
      </p:sp>
      <p:sp>
        <p:nvSpPr>
          <p:cNvPr id="4" name="Slide Number Placeholder 3"/>
          <p:cNvSpPr>
            <a:spLocks noGrp="1"/>
          </p:cNvSpPr>
          <p:nvPr>
            <p:ph type="sldNum" sz="quarter" idx="12"/>
          </p:nvPr>
        </p:nvSpPr>
        <p:spPr/>
        <p:txBody>
          <a:bodyPr/>
          <a:lstStyle/>
          <a:p>
            <a:pPr>
              <a:defRPr/>
            </a:pPr>
            <a:fld id="{C6CD5187-EF6F-4605-B997-00DA5D146583}" type="slidenum">
              <a:rPr lang="en-US" smtClean="0"/>
              <a:pPr>
                <a:defRPr/>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67838" y="152400"/>
            <a:ext cx="2523744" cy="978408"/>
          </a:xfrm>
        </p:spPr>
        <p:txBody>
          <a:bodyPr vert="horz" lIns="73152" rIns="45720" bIns="0" rtlCol="0" anchor="b">
            <a:normAutofit/>
            <a:sp3d prstMaterial="matte"/>
          </a:bodyPr>
          <a:lstStyle>
            <a:lvl1pPr algn="l">
              <a:defRPr sz="2000" b="0"/>
            </a:lvl1pPr>
            <a:extLst/>
          </a:lstStyle>
          <a:p>
            <a:r>
              <a:rPr kumimoji="0" lang="en-US" smtClean="0"/>
              <a:t>Click to edit Master title style</a:t>
            </a:r>
            <a:endParaRPr kumimoji="0" lang="en-US"/>
          </a:p>
        </p:txBody>
      </p:sp>
      <p:sp>
        <p:nvSpPr>
          <p:cNvPr id="3" name="Content Placeholder 2"/>
          <p:cNvSpPr>
            <a:spLocks noGrp="1"/>
          </p:cNvSpPr>
          <p:nvPr>
            <p:ph idx="1"/>
          </p:nvPr>
        </p:nvSpPr>
        <p:spPr>
          <a:xfrm>
            <a:off x="3019377" y="1743133"/>
            <a:ext cx="5920641" cy="455888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Text Placeholder 3"/>
          <p:cNvSpPr>
            <a:spLocks noGrp="1"/>
          </p:cNvSpPr>
          <p:nvPr>
            <p:ph type="body" sz="half" idx="2"/>
          </p:nvPr>
        </p:nvSpPr>
        <p:spPr>
          <a:xfrm>
            <a:off x="167838" y="1730018"/>
            <a:ext cx="2468880" cy="4572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extLst/>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pPr>
              <a:defRPr/>
            </a:pPr>
            <a:endParaRPr lang="en-US" dirty="0"/>
          </a:p>
        </p:txBody>
      </p:sp>
      <p:sp>
        <p:nvSpPr>
          <p:cNvPr id="6" name="Footer Placeholder 5"/>
          <p:cNvSpPr>
            <a:spLocks noGrp="1"/>
          </p:cNvSpPr>
          <p:nvPr>
            <p:ph type="ftr" sz="quarter" idx="11"/>
          </p:nvPr>
        </p:nvSpPr>
        <p:spPr/>
        <p:txBody>
          <a:bodyPr/>
          <a:lstStyle/>
          <a:p>
            <a:pPr>
              <a:defRPr/>
            </a:pPr>
            <a:endParaRPr lang="en-US" dirty="0"/>
          </a:p>
        </p:txBody>
      </p:sp>
      <p:sp>
        <p:nvSpPr>
          <p:cNvPr id="7" name="Slide Number Placeholder 6"/>
          <p:cNvSpPr>
            <a:spLocks noGrp="1"/>
          </p:cNvSpPr>
          <p:nvPr>
            <p:ph type="sldNum" sz="quarter" idx="12"/>
          </p:nvPr>
        </p:nvSpPr>
        <p:spPr/>
        <p:txBody>
          <a:bodyPr/>
          <a:lstStyle/>
          <a:p>
            <a:pPr>
              <a:defRPr/>
            </a:pPr>
            <a:fld id="{22898960-6A83-4A3C-B534-465BA627CBAA}" type="slidenum">
              <a:rPr lang="en-US" smtClean="0"/>
              <a:pPr>
                <a:defRPr/>
              </a:pPr>
              <a:t>‹#›</a:t>
            </a:fld>
            <a:endParaRPr lang="en-US" dirty="0"/>
          </a:p>
        </p:txBody>
      </p:sp>
      <p:sp>
        <p:nvSpPr>
          <p:cNvPr id="12" name="Rectangle 11"/>
          <p:cNvSpPr/>
          <p:nvPr/>
        </p:nvSpPr>
        <p:spPr bwMode="invGray">
          <a:xfrm>
            <a:off x="2855737" y="0"/>
            <a:ext cx="45720" cy="1453896"/>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Rectangle 8"/>
          <p:cNvSpPr/>
          <p:nvPr/>
        </p:nvSpPr>
        <p:spPr bwMode="invGray">
          <a:xfrm>
            <a:off x="2855737" y="0"/>
            <a:ext cx="45720" cy="1453896"/>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64592" y="155448"/>
            <a:ext cx="2525150" cy="978408"/>
          </a:xfrm>
        </p:spPr>
        <p:txBody>
          <a:bodyPr lIns="73152" bIns="0" anchor="b">
            <a:sp3d prstMaterial="matte"/>
          </a:bodyPr>
          <a:lstStyle>
            <a:lvl1pPr algn="l">
              <a:defRPr sz="2000" b="0"/>
            </a:lvl1pPr>
            <a:extLst/>
          </a:lstStyle>
          <a:p>
            <a:r>
              <a:rPr kumimoji="0" lang="en-US" smtClean="0"/>
              <a:t>Click to edit Master title style</a:t>
            </a:r>
            <a:endParaRPr kumimoji="0" lang="en-US"/>
          </a:p>
        </p:txBody>
      </p:sp>
      <p:sp>
        <p:nvSpPr>
          <p:cNvPr id="3" name="Picture Placeholder 2"/>
          <p:cNvSpPr>
            <a:spLocks noGrp="1"/>
          </p:cNvSpPr>
          <p:nvPr>
            <p:ph type="pic" idx="1"/>
          </p:nvPr>
        </p:nvSpPr>
        <p:spPr>
          <a:xfrm>
            <a:off x="2903805" y="1484808"/>
            <a:ext cx="6247397" cy="5373192"/>
          </a:xfrm>
          <a:solidFill>
            <a:schemeClr val="bg2">
              <a:shade val="75000"/>
            </a:schemeClr>
          </a:solidFill>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extLst/>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164592" y="1728216"/>
            <a:ext cx="2468880" cy="4572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extLst/>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164592" y="1170432"/>
            <a:ext cx="2523744" cy="201168"/>
          </a:xfrm>
        </p:spPr>
        <p:txBody>
          <a:bodyPr/>
          <a:lstStyle/>
          <a:p>
            <a:pPr>
              <a:defRPr/>
            </a:pPr>
            <a:endParaRPr lang="en-US" dirty="0"/>
          </a:p>
        </p:txBody>
      </p:sp>
      <p:sp>
        <p:nvSpPr>
          <p:cNvPr id="11" name="Rectangle 10"/>
          <p:cNvSpPr/>
          <p:nvPr/>
        </p:nvSpPr>
        <p:spPr>
          <a:xfrm>
            <a:off x="2855737" y="0"/>
            <a:ext cx="45720" cy="6858000"/>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Rectangle 8"/>
          <p:cNvSpPr/>
          <p:nvPr/>
        </p:nvSpPr>
        <p:spPr bwMode="invGray">
          <a:xfrm>
            <a:off x="2855737" y="0"/>
            <a:ext cx="45720" cy="6858000"/>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6" name="Footer Placeholder 5"/>
          <p:cNvSpPr>
            <a:spLocks noGrp="1"/>
          </p:cNvSpPr>
          <p:nvPr>
            <p:ph type="ftr" sz="quarter" idx="11"/>
          </p:nvPr>
        </p:nvSpPr>
        <p:spPr>
          <a:xfrm>
            <a:off x="3035808" y="1170432"/>
            <a:ext cx="5193792" cy="201168"/>
          </a:xfrm>
        </p:spPr>
        <p:txBody>
          <a:bodyPr/>
          <a:lstStyle>
            <a:lvl1pPr>
              <a:defRPr>
                <a:solidFill>
                  <a:schemeClr val="bg1">
                    <a:shade val="50000"/>
                  </a:schemeClr>
                </a:solidFill>
              </a:defRPr>
            </a:lvl1pPr>
          </a:lstStyle>
          <a:p>
            <a:pPr>
              <a:defRPr/>
            </a:pPr>
            <a:endParaRPr lang="en-US" dirty="0"/>
          </a:p>
        </p:txBody>
      </p:sp>
      <p:sp>
        <p:nvSpPr>
          <p:cNvPr id="7" name="Slide Number Placeholder 6"/>
          <p:cNvSpPr>
            <a:spLocks noGrp="1"/>
          </p:cNvSpPr>
          <p:nvPr>
            <p:ph type="sldNum" sz="quarter" idx="12"/>
          </p:nvPr>
        </p:nvSpPr>
        <p:spPr>
          <a:xfrm>
            <a:off x="8339328" y="1170432"/>
            <a:ext cx="733864" cy="201168"/>
          </a:xfrm>
        </p:spPr>
        <p:txBody>
          <a:bodyPr/>
          <a:lstStyle/>
          <a:p>
            <a:pPr>
              <a:defRPr/>
            </a:pPr>
            <a:fld id="{844DE143-9BE9-4F07-B761-E9D95F40BE9B}" type="slidenum">
              <a:rPr lang="en-US" smtClean="0"/>
              <a:pPr>
                <a:defRPr/>
              </a:pPr>
              <a:t>‹#›</a:t>
            </a:fld>
            <a:endParaRPr lang="en-US" dirty="0"/>
          </a:p>
        </p:txBody>
      </p:sp>
    </p:spTree>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 name="Rectangle 9"/>
          <p:cNvSpPr/>
          <p:nvPr/>
        </p:nvSpPr>
        <p:spPr bwMode="invGray">
          <a:xfrm>
            <a:off x="0" y="1435895"/>
            <a:ext cx="9144000" cy="45720"/>
          </a:xfrm>
          <a:prstGeom prst="rect">
            <a:avLst/>
          </a:prstGeom>
          <a:solidFill>
            <a:srgbClr val="FFFFFF"/>
          </a:solidFill>
          <a:ln w="48000" cap="flat" cmpd="thickThin" algn="ctr">
            <a:noFill/>
            <a:prstDash val="solid"/>
          </a:ln>
          <a:effectLst>
            <a:outerShdw blurRad="31750" dist="10160" dir="54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7" name="Rectangle 6"/>
          <p:cNvSpPr/>
          <p:nvPr/>
        </p:nvSpPr>
        <p:spPr bwMode="ltGray">
          <a:xfrm>
            <a:off x="0" y="0"/>
            <a:ext cx="9143999" cy="1433733"/>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Title Placeholder 1"/>
          <p:cNvSpPr>
            <a:spLocks noGrp="1"/>
          </p:cNvSpPr>
          <p:nvPr>
            <p:ph type="title"/>
          </p:nvPr>
        </p:nvSpPr>
        <p:spPr>
          <a:xfrm>
            <a:off x="457200" y="152400"/>
            <a:ext cx="8229600" cy="1251062"/>
          </a:xfrm>
          <a:prstGeom prst="rect">
            <a:avLst/>
          </a:prstGeom>
        </p:spPr>
        <p:txBody>
          <a:bodyPr vert="horz" lIns="91440" rIns="45720" rtlCol="0" anchor="ctr">
            <a:normAutofit/>
            <a:scene3d>
              <a:camera prst="orthographicFront"/>
              <a:lightRig rig="threePt" dir="t">
                <a:rot lat="0" lon="0" rev="4800000"/>
              </a:lightRig>
            </a:scene3d>
            <a:sp3d prstMaterial="matte">
              <a:bevelT w="50800" h="10160"/>
            </a:sp3d>
          </a:bodyPr>
          <a:lstStyle>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775191"/>
            <a:ext cx="8229600" cy="4625609"/>
          </a:xfrm>
          <a:prstGeom prst="rect">
            <a:avLst/>
          </a:prstGeom>
        </p:spPr>
        <p:txBody>
          <a:bodyPr vert="horz" lIns="54864" tIns="91440" rtlCol="0">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4" name="Date Placeholder 3"/>
          <p:cNvSpPr>
            <a:spLocks noGrp="1"/>
          </p:cNvSpPr>
          <p:nvPr>
            <p:ph type="dt" sz="half" idx="2"/>
          </p:nvPr>
        </p:nvSpPr>
        <p:spPr>
          <a:xfrm>
            <a:off x="457200" y="6476999"/>
            <a:ext cx="2133600" cy="274320"/>
          </a:xfrm>
          <a:prstGeom prst="rect">
            <a:avLst/>
          </a:prstGeom>
        </p:spPr>
        <p:txBody>
          <a:bodyPr vert="horz" lIns="109728" rIns="45720" bIns="0" rtlCol="0" anchor="b"/>
          <a:lstStyle>
            <a:lvl1pPr algn="l" eaLnBrk="1" latinLnBrk="0" hangingPunct="1">
              <a:defRPr kumimoji="0" sz="1200">
                <a:solidFill>
                  <a:schemeClr val="tx1">
                    <a:tint val="95000"/>
                  </a:schemeClr>
                </a:solidFill>
              </a:defRPr>
            </a:lvl1pPr>
            <a:extLst/>
          </a:lstStyle>
          <a:p>
            <a:pPr>
              <a:defRPr/>
            </a:pPr>
            <a:endParaRPr lang="en-US" dirty="0"/>
          </a:p>
        </p:txBody>
      </p:sp>
      <p:sp>
        <p:nvSpPr>
          <p:cNvPr id="5" name="Footer Placeholder 4"/>
          <p:cNvSpPr>
            <a:spLocks noGrp="1"/>
          </p:cNvSpPr>
          <p:nvPr>
            <p:ph type="ftr" sz="quarter" idx="3"/>
          </p:nvPr>
        </p:nvSpPr>
        <p:spPr>
          <a:xfrm>
            <a:off x="2640596" y="6476999"/>
            <a:ext cx="5507719" cy="274320"/>
          </a:xfrm>
          <a:prstGeom prst="rect">
            <a:avLst/>
          </a:prstGeom>
        </p:spPr>
        <p:txBody>
          <a:bodyPr vert="horz" lIns="45720" rIns="45720" bIns="0" rtlCol="0" anchor="b"/>
          <a:lstStyle>
            <a:lvl1pPr algn="l" eaLnBrk="1" latinLnBrk="0" hangingPunct="1">
              <a:defRPr kumimoji="0" sz="1200">
                <a:solidFill>
                  <a:schemeClr val="tx1">
                    <a:tint val="95000"/>
                  </a:schemeClr>
                </a:solidFill>
              </a:defRPr>
            </a:lvl1pPr>
            <a:extLst/>
          </a:lstStyle>
          <a:p>
            <a:pPr>
              <a:defRPr/>
            </a:pPr>
            <a:endParaRPr lang="en-US" dirty="0"/>
          </a:p>
        </p:txBody>
      </p:sp>
      <p:sp>
        <p:nvSpPr>
          <p:cNvPr id="6" name="Slide Number Placeholder 5"/>
          <p:cNvSpPr>
            <a:spLocks noGrp="1"/>
          </p:cNvSpPr>
          <p:nvPr>
            <p:ph type="sldNum" sz="quarter" idx="4"/>
          </p:nvPr>
        </p:nvSpPr>
        <p:spPr>
          <a:xfrm>
            <a:off x="8204396" y="6476999"/>
            <a:ext cx="733864" cy="274320"/>
          </a:xfrm>
          <a:prstGeom prst="rect">
            <a:avLst/>
          </a:prstGeom>
        </p:spPr>
        <p:txBody>
          <a:bodyPr vert="horz" bIns="0" rtlCol="0" anchor="b"/>
          <a:lstStyle>
            <a:lvl1pPr algn="r" eaLnBrk="1" latinLnBrk="0" hangingPunct="1">
              <a:defRPr kumimoji="0" sz="1200">
                <a:solidFill>
                  <a:schemeClr val="tx1">
                    <a:tint val="95000"/>
                  </a:schemeClr>
                </a:solidFill>
              </a:defRPr>
            </a:lvl1pPr>
            <a:extLst/>
          </a:lstStyle>
          <a:p>
            <a:pPr>
              <a:defRPr/>
            </a:pPr>
            <a:fld id="{60C78E67-DF39-481B-86A8-F134819109E3}" type="slidenum">
              <a:rPr lang="en-US" smtClean="0"/>
              <a:pPr>
                <a:defRPr/>
              </a:pPr>
              <a:t>‹#›</a:t>
            </a:fld>
            <a:endParaRPr lang="en-US" dirty="0"/>
          </a:p>
        </p:txBody>
      </p:sp>
    </p:spTree>
  </p:cSld>
  <p:clrMap bg1="lt1" tx1="dk1" bg2="lt2" tx2="dk2" accent1="accent1" accent2="accent2" accent3="accent3" accent4="accent4" accent5="accent5" accent6="accent6" hlink="hlink" folHlink="folHlink"/>
  <p:sldLayoutIdLst>
    <p:sldLayoutId id="2147483964" r:id="rId1"/>
    <p:sldLayoutId id="2147483965" r:id="rId2"/>
    <p:sldLayoutId id="2147483966" r:id="rId3"/>
    <p:sldLayoutId id="2147483967" r:id="rId4"/>
    <p:sldLayoutId id="2147483968" r:id="rId5"/>
    <p:sldLayoutId id="2147483969" r:id="rId6"/>
    <p:sldLayoutId id="2147483970" r:id="rId7"/>
    <p:sldLayoutId id="2147483971" r:id="rId8"/>
    <p:sldLayoutId id="2147483972" r:id="rId9"/>
    <p:sldLayoutId id="2147483973" r:id="rId10"/>
    <p:sldLayoutId id="2147483974" r:id="rId11"/>
    <p:sldLayoutId id="2147483976" r:id="rId12"/>
  </p:sldLayoutIdLst>
  <p:txStyles>
    <p:titleStyle>
      <a:lvl1pPr algn="l" rtl="0" eaLnBrk="1" latinLnBrk="0" hangingPunct="1">
        <a:spcBef>
          <a:spcPct val="0"/>
        </a:spcBef>
        <a:buNone/>
        <a:defRPr kumimoji="0" sz="4500" b="1" kern="1200">
          <a:solidFill>
            <a:schemeClr val="accent1">
              <a:satMod val="150000"/>
            </a:schemeClr>
          </a:solidFill>
          <a:effectLst/>
          <a:latin typeface="+mj-lt"/>
          <a:ea typeface="+mj-ea"/>
          <a:cs typeface="+mj-cs"/>
        </a:defRPr>
      </a:lvl1pPr>
      <a:extLst/>
    </p:titleStyle>
    <p:bodyStyle>
      <a:lvl1pPr marL="438912" indent="-320040" algn="l" rtl="0" eaLnBrk="1" latinLnBrk="0" hangingPunct="1">
        <a:spcBef>
          <a:spcPts val="0"/>
        </a:spcBef>
        <a:buClr>
          <a:schemeClr val="accent1"/>
        </a:buClr>
        <a:buSzPct val="80000"/>
        <a:buFont typeface="Wingdings 2"/>
        <a:buChar char=""/>
        <a:defRPr kumimoji="0" sz="3200" kern="1200">
          <a:solidFill>
            <a:schemeClr val="tx1"/>
          </a:solidFill>
          <a:latin typeface="+mn-lt"/>
          <a:ea typeface="+mn-ea"/>
          <a:cs typeface="+mn-cs"/>
        </a:defRPr>
      </a:lvl1pPr>
      <a:lvl2pPr marL="731520" indent="-274320" algn="l" rtl="0" eaLnBrk="1" latinLnBrk="0" hangingPunct="1">
        <a:spcBef>
          <a:spcPct val="20000"/>
        </a:spcBef>
        <a:buClr>
          <a:schemeClr val="accent2"/>
        </a:buClr>
        <a:buSzPct val="90000"/>
        <a:buFont typeface="Wingdings"/>
        <a:buChar char=""/>
        <a:defRPr kumimoji="0" sz="2800" kern="1200">
          <a:solidFill>
            <a:schemeClr val="tx1"/>
          </a:solidFill>
          <a:latin typeface="+mn-lt"/>
          <a:ea typeface="+mn-ea"/>
          <a:cs typeface="+mn-cs"/>
        </a:defRPr>
      </a:lvl2pPr>
      <a:lvl3pPr marL="996696" indent="-228600" algn="l" rtl="0" eaLnBrk="1" latinLnBrk="0" hangingPunct="1">
        <a:spcBef>
          <a:spcPct val="20000"/>
        </a:spcBef>
        <a:buClr>
          <a:schemeClr val="accent3"/>
        </a:buClr>
        <a:buFont typeface="Arial"/>
        <a:buChar char="▪"/>
        <a:defRPr kumimoji="0" sz="2400" kern="1200">
          <a:solidFill>
            <a:schemeClr val="tx1"/>
          </a:solidFill>
          <a:latin typeface="+mn-lt"/>
          <a:ea typeface="+mn-ea"/>
          <a:cs typeface="+mn-cs"/>
        </a:defRPr>
      </a:lvl3pPr>
      <a:lvl4pPr marL="1216152" indent="-182880" algn="l" rtl="0" eaLnBrk="1" latinLnBrk="0" hangingPunct="1">
        <a:spcBef>
          <a:spcPct val="20000"/>
        </a:spcBef>
        <a:buClr>
          <a:schemeClr val="accent4"/>
        </a:buClr>
        <a:buFont typeface="Arial"/>
        <a:buChar char="▪"/>
        <a:defRPr kumimoji="0" sz="2000" kern="1200">
          <a:solidFill>
            <a:schemeClr val="tx1"/>
          </a:solidFill>
          <a:latin typeface="+mn-lt"/>
          <a:ea typeface="+mn-ea"/>
          <a:cs typeface="+mn-cs"/>
        </a:defRPr>
      </a:lvl4pPr>
      <a:lvl5pPr marL="1426464" indent="-182880" algn="l" rtl="0" eaLnBrk="1" latinLnBrk="0" hangingPunct="1">
        <a:spcBef>
          <a:spcPct val="20000"/>
        </a:spcBef>
        <a:buClr>
          <a:schemeClr val="accent5"/>
        </a:buClr>
        <a:buFont typeface="Wingdings 3"/>
        <a:buChar char=""/>
        <a:defRPr kumimoji="0" lang="en-US" sz="2000" kern="1200" smtClean="0">
          <a:solidFill>
            <a:schemeClr val="tx1"/>
          </a:solidFill>
          <a:latin typeface="+mn-lt"/>
          <a:ea typeface="+mn-ea"/>
          <a:cs typeface="+mn-cs"/>
        </a:defRPr>
      </a:lvl5pPr>
      <a:lvl6pPr marL="1627632" indent="-182880" algn="l" rtl="0" eaLnBrk="1" latinLnBrk="0" hangingPunct="1">
        <a:spcBef>
          <a:spcPct val="20000"/>
        </a:spcBef>
        <a:buClr>
          <a:schemeClr val="accent6"/>
        </a:buClr>
        <a:buSzPct val="100000"/>
        <a:buFont typeface="Wingdings 2"/>
        <a:buChar char=""/>
        <a:defRPr kumimoji="0" sz="2000" kern="1200">
          <a:solidFill>
            <a:schemeClr val="tx1"/>
          </a:solidFill>
          <a:latin typeface="+mn-lt"/>
          <a:ea typeface="+mn-ea"/>
          <a:cs typeface="+mn-cs"/>
        </a:defRPr>
      </a:lvl6pPr>
      <a:lvl7pPr marL="1828800" indent="-182880" algn="l" rtl="0" eaLnBrk="1" latinLnBrk="0" hangingPunct="1">
        <a:spcBef>
          <a:spcPct val="20000"/>
        </a:spcBef>
        <a:buClr>
          <a:schemeClr val="accent1"/>
        </a:buClr>
        <a:buSzPct val="100000"/>
        <a:buFont typeface="Wingdings 2"/>
        <a:buChar char=""/>
        <a:defRPr kumimoji="0" sz="1800" kern="1200">
          <a:solidFill>
            <a:schemeClr val="tx1"/>
          </a:solidFill>
          <a:latin typeface="+mn-lt"/>
          <a:ea typeface="+mn-ea"/>
          <a:cs typeface="+mn-cs"/>
        </a:defRPr>
      </a:lvl7pPr>
      <a:lvl8pPr marL="2029968" indent="-182880" algn="l" rtl="0" eaLnBrk="1" latinLnBrk="0" hangingPunct="1">
        <a:spcBef>
          <a:spcPct val="20000"/>
        </a:spcBef>
        <a:buClr>
          <a:schemeClr val="accent2"/>
        </a:buClr>
        <a:buFont typeface="Wingdings 2" pitchFamily="18" charset="2"/>
        <a:buChar char=""/>
        <a:defRPr kumimoji="0" sz="1800" kern="1200">
          <a:solidFill>
            <a:schemeClr val="tx1"/>
          </a:solidFill>
          <a:latin typeface="+mn-lt"/>
          <a:ea typeface="+mn-ea"/>
          <a:cs typeface="+mn-cs"/>
        </a:defRPr>
      </a:lvl8pPr>
      <a:lvl9pPr marL="2231136" indent="-182880" algn="l" rtl="0" eaLnBrk="1" latinLnBrk="0" hangingPunct="1">
        <a:spcBef>
          <a:spcPct val="20000"/>
        </a:spcBef>
        <a:buClr>
          <a:schemeClr val="accent3"/>
        </a:buClr>
        <a:buFont typeface="Wingdings 2" pitchFamily="18" charset="2"/>
        <a:buChar char=""/>
        <a:defRPr kumimoji="0" sz="18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NUL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8" Type="http://schemas.openxmlformats.org/officeDocument/2006/relationships/diagramQuickStyle" Target="../diagrams/quickStyle4.xml"/><Relationship Id="rId3" Type="http://schemas.openxmlformats.org/officeDocument/2006/relationships/diagramLayout" Target="../diagrams/layout3.xml"/><Relationship Id="rId7" Type="http://schemas.openxmlformats.org/officeDocument/2006/relationships/diagramLayout" Target="../diagrams/layout4.xml"/><Relationship Id="rId2" Type="http://schemas.openxmlformats.org/officeDocument/2006/relationships/diagramData" Target="../diagrams/data3.xml"/><Relationship Id="rId1" Type="http://schemas.openxmlformats.org/officeDocument/2006/relationships/slideLayout" Target="../slideLayouts/slideLayout7.xml"/><Relationship Id="rId6" Type="http://schemas.openxmlformats.org/officeDocument/2006/relationships/diagramData" Target="../diagrams/data4.xml"/><Relationship Id="rId5" Type="http://schemas.openxmlformats.org/officeDocument/2006/relationships/diagramColors" Target="../diagrams/colors3.xml"/><Relationship Id="rId4" Type="http://schemas.openxmlformats.org/officeDocument/2006/relationships/diagramQuickStyle" Target="../diagrams/quickStyle3.xml"/><Relationship Id="rId9" Type="http://schemas.openxmlformats.org/officeDocument/2006/relationships/diagramColors" Target="../diagrams/colors4.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image" Target="NUL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NULL"/><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2" Type="http://schemas.openxmlformats.org/officeDocument/2006/relationships/image" Target="NULL"/><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2" Type="http://schemas.openxmlformats.org/officeDocument/2006/relationships/image" Target="NULL"/><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7.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8" Type="http://schemas.openxmlformats.org/officeDocument/2006/relationships/hyperlink" Target="DI%20Buddy%20Study.docx" TargetMode="External"/><Relationship Id="rId13" Type="http://schemas.openxmlformats.org/officeDocument/2006/relationships/hyperlink" Target="DI%20Peer%20Teaching.docx" TargetMode="External"/><Relationship Id="rId3" Type="http://schemas.openxmlformats.org/officeDocument/2006/relationships/hyperlink" Target="DI%20A%20COVER.docx" TargetMode="External"/><Relationship Id="rId7" Type="http://schemas.openxmlformats.org/officeDocument/2006/relationships/hyperlink" Target="DI%20Curriculum%20Compacting.docx" TargetMode="External"/><Relationship Id="rId12" Type="http://schemas.openxmlformats.org/officeDocument/2006/relationships/hyperlink" Target="DI%20Lesson%20Acceleration.docx" TargetMode="External"/><Relationship Id="rId2" Type="http://schemas.openxmlformats.org/officeDocument/2006/relationships/hyperlink" Target="DI%20A%20BLOOMS%20TAXONOMY.docx" TargetMode="External"/><Relationship Id="rId1" Type="http://schemas.openxmlformats.org/officeDocument/2006/relationships/slideLayout" Target="../slideLayouts/slideLayout7.xml"/><Relationship Id="rId6" Type="http://schemas.openxmlformats.org/officeDocument/2006/relationships/hyperlink" Target="DI%20Anchoring%20Activities.docx" TargetMode="External"/><Relationship Id="rId11" Type="http://schemas.openxmlformats.org/officeDocument/2006/relationships/hyperlink" Target="DI%20Layered%20Lessons.docx" TargetMode="External"/><Relationship Id="rId5" Type="http://schemas.openxmlformats.org/officeDocument/2006/relationships/hyperlink" Target="DI%20Adjusting%20Questions.docx" TargetMode="External"/><Relationship Id="rId15" Type="http://schemas.openxmlformats.org/officeDocument/2006/relationships/hyperlink" Target="DI%20Technology%20Activities.docx" TargetMode="External"/><Relationship Id="rId10" Type="http://schemas.openxmlformats.org/officeDocument/2006/relationships/hyperlink" Target="DI%20Independent%20Study.docx" TargetMode="External"/><Relationship Id="rId4" Type="http://schemas.openxmlformats.org/officeDocument/2006/relationships/hyperlink" Target="DI%20A%20COVER%20TECHNIQUES.docx" TargetMode="External"/><Relationship Id="rId9" Type="http://schemas.openxmlformats.org/officeDocument/2006/relationships/hyperlink" Target="DI%20Flexible%20Grouping.docx" TargetMode="External"/><Relationship Id="rId14" Type="http://schemas.openxmlformats.org/officeDocument/2006/relationships/hyperlink" Target="DI%20Scaffolding%20Activities.docx" TargetMode="External"/></Relationships>
</file>

<file path=ppt/slides/_rels/slide5.xml.rels><?xml version="1.0" encoding="UTF-8" standalone="yes"?>
<Relationships xmlns="http://schemas.openxmlformats.org/package/2006/relationships"><Relationship Id="rId2" Type="http://schemas.openxmlformats.org/officeDocument/2006/relationships/image" Target="NUL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NUL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NUL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6.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11" descr="C:\Documents and Settings\john lester\My Documents\My Pictures\Animated-HCP-Lattice.gif"/>
          <p:cNvPicPr>
            <a:picLocks noChangeAspect="1" noChangeArrowheads="1" noCrop="1"/>
          </p:cNvPicPr>
          <p:nvPr/>
        </p:nvPicPr>
        <p:blipFill>
          <a:blip r:embed="rId2" cstate="print">
            <a:clrChange>
              <a:clrFrom>
                <a:srgbClr val="FFFFFF"/>
              </a:clrFrom>
              <a:clrTo>
                <a:srgbClr val="FFFFFF">
                  <a:alpha val="0"/>
                </a:srgbClr>
              </a:clrTo>
            </a:clrChange>
            <a:duotone>
              <a:prstClr val="black"/>
              <a:schemeClr val="accent1">
                <a:tint val="45000"/>
                <a:satMod val="400000"/>
              </a:schemeClr>
            </a:duotone>
          </a:blip>
          <a:srcRect/>
          <a:stretch>
            <a:fillRect/>
          </a:stretch>
        </p:blipFill>
        <p:spPr bwMode="auto">
          <a:xfrm>
            <a:off x="457200" y="381000"/>
            <a:ext cx="8382000" cy="6248400"/>
          </a:xfrm>
          <a:prstGeom prst="rect">
            <a:avLst/>
          </a:prstGeom>
          <a:noFill/>
          <a:ln w="9525">
            <a:noFill/>
            <a:miter lim="800000"/>
            <a:headEnd/>
            <a:tailEnd/>
          </a:ln>
        </p:spPr>
      </p:pic>
      <p:sp>
        <p:nvSpPr>
          <p:cNvPr id="2" name="Title 1"/>
          <p:cNvSpPr>
            <a:spLocks noGrp="1"/>
          </p:cNvSpPr>
          <p:nvPr>
            <p:ph type="ctrTitle"/>
          </p:nvPr>
        </p:nvSpPr>
        <p:spPr>
          <a:xfrm>
            <a:off x="304800" y="685800"/>
            <a:ext cx="8534400" cy="1066800"/>
          </a:xfrm>
          <a:ln>
            <a:noFill/>
          </a:ln>
        </p:spPr>
        <p:txBody>
          <a:bodyPr>
            <a:noAutofit/>
          </a:bodyPr>
          <a:lstStyle/>
          <a:p>
            <a:pPr algn="ctr"/>
            <a:r>
              <a:rPr lang="en-US" sz="7200" b="0" dirty="0" smtClean="0">
                <a:ln w="18415" cmpd="sng">
                  <a:solidFill>
                    <a:srgbClr val="FFFFFF"/>
                  </a:solidFill>
                  <a:prstDash val="solid"/>
                </a:ln>
                <a:solidFill>
                  <a:srgbClr val="FFFFFF"/>
                </a:solidFill>
                <a:effectLst>
                  <a:outerShdw blurRad="63500" dir="3600000" algn="tl" rotWithShape="0">
                    <a:srgbClr val="000000">
                      <a:alpha val="70000"/>
                    </a:srgbClr>
                  </a:outerShdw>
                </a:effectLst>
              </a:rPr>
              <a:t>Doing Differentiation</a:t>
            </a:r>
            <a:r>
              <a:rPr lang="en-US" sz="7200" b="0" i="1" dirty="0" smtClean="0">
                <a:ln w="18415" cmpd="sng">
                  <a:solidFill>
                    <a:srgbClr val="FFFFFF"/>
                  </a:solidFill>
                  <a:prstDash val="solid"/>
                </a:ln>
                <a:solidFill>
                  <a:srgbClr val="FFFFFF"/>
                </a:solidFill>
                <a:effectLst>
                  <a:outerShdw blurRad="63500" dir="3600000" algn="tl" rotWithShape="0">
                    <a:srgbClr val="000000">
                      <a:alpha val="70000"/>
                    </a:srgbClr>
                  </a:outerShdw>
                </a:effectLst>
              </a:rPr>
              <a:t>!</a:t>
            </a:r>
            <a:endParaRPr lang="en-US" sz="7200" b="0" i="1"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p:txBody>
      </p:sp>
      <p:sp>
        <p:nvSpPr>
          <p:cNvPr id="3" name="Subtitle 2"/>
          <p:cNvSpPr>
            <a:spLocks noGrp="1"/>
          </p:cNvSpPr>
          <p:nvPr>
            <p:ph type="subTitle" idx="1"/>
          </p:nvPr>
        </p:nvSpPr>
        <p:spPr>
          <a:xfrm>
            <a:off x="304800" y="1828800"/>
            <a:ext cx="8686800" cy="762000"/>
          </a:xfrm>
        </p:spPr>
        <p:txBody>
          <a:bodyPr>
            <a:noAutofit/>
          </a:bodyPr>
          <a:lstStyle/>
          <a:p>
            <a:pPr algn="ctr"/>
            <a:r>
              <a:rPr lang="en-US" sz="4400" dirty="0" smtClean="0">
                <a:ln w="18415" cmpd="sng">
                  <a:solidFill>
                    <a:srgbClr val="FFFFFF"/>
                  </a:solidFill>
                  <a:prstDash val="solid"/>
                </a:ln>
                <a:solidFill>
                  <a:srgbClr val="FFFFFF"/>
                </a:solidFill>
                <a:effectLst>
                  <a:outerShdw blurRad="63500" dir="3600000" algn="tl" rotWithShape="0">
                    <a:srgbClr val="000000">
                      <a:alpha val="70000"/>
                    </a:srgbClr>
                  </a:outerShdw>
                </a:effectLst>
              </a:rPr>
              <a:t>Using The Common Core Standards</a:t>
            </a:r>
            <a:endParaRPr lang="en-US" sz="440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p:txBody>
      </p:sp>
      <p:sp>
        <p:nvSpPr>
          <p:cNvPr id="5" name="TextBox 4"/>
          <p:cNvSpPr txBox="1"/>
          <p:nvPr/>
        </p:nvSpPr>
        <p:spPr>
          <a:xfrm>
            <a:off x="3810000" y="5181600"/>
            <a:ext cx="5105400" cy="1508105"/>
          </a:xfrm>
          <a:prstGeom prst="rect">
            <a:avLst/>
          </a:prstGeom>
          <a:noFill/>
        </p:spPr>
        <p:txBody>
          <a:bodyPr wrap="square" rtlCol="0">
            <a:spAutoFit/>
          </a:bodyPr>
          <a:lstStyle/>
          <a:p>
            <a:r>
              <a:rPr lang="en-US" sz="3200" b="1" dirty="0" smtClean="0">
                <a:latin typeface="Arial" pitchFamily="34" charset="0"/>
                <a:cs typeface="Arial" pitchFamily="34" charset="0"/>
              </a:rPr>
              <a:t>John E. Lester</a:t>
            </a:r>
          </a:p>
          <a:p>
            <a:r>
              <a:rPr lang="en-US" sz="3200" b="1" dirty="0" smtClean="0">
                <a:latin typeface="Arial" pitchFamily="34" charset="0"/>
                <a:cs typeface="Arial" pitchFamily="34" charset="0"/>
              </a:rPr>
              <a:t>Educational Consultant</a:t>
            </a:r>
          </a:p>
          <a:p>
            <a:r>
              <a:rPr lang="en-US" sz="2800" b="1" dirty="0" smtClean="0">
                <a:latin typeface="Arial" pitchFamily="34" charset="0"/>
                <a:cs typeface="Arial" pitchFamily="34" charset="0"/>
              </a:rPr>
              <a:t>lesterohio@gmail.com</a:t>
            </a:r>
            <a:endParaRPr lang="en-US" sz="2800" b="1" dirty="0">
              <a:latin typeface="Arial" pitchFamily="34" charset="0"/>
              <a:cs typeface="Arial" pitchFamily="34" charset="0"/>
            </a:endParaRPr>
          </a:p>
        </p:txBody>
      </p:sp>
      <p:sp>
        <p:nvSpPr>
          <p:cNvPr id="6" name="TextBox 5"/>
          <p:cNvSpPr txBox="1"/>
          <p:nvPr/>
        </p:nvSpPr>
        <p:spPr>
          <a:xfrm>
            <a:off x="457200" y="3429000"/>
            <a:ext cx="8305800" cy="646331"/>
          </a:xfrm>
          <a:prstGeom prst="rect">
            <a:avLst/>
          </a:prstGeom>
          <a:noFill/>
          <a:ln>
            <a:noFill/>
          </a:ln>
          <a:effectLst/>
        </p:spPr>
        <p:txBody>
          <a:bodyPr wrap="square" rtlCol="0">
            <a:spAutoFit/>
          </a:bodyPr>
          <a:lstStyle/>
          <a:p>
            <a:pPr algn="ctr"/>
            <a:endParaRPr lang="en-US" sz="3600" dirty="0">
              <a:ln w="18415" cmpd="sng">
                <a:solidFill>
                  <a:srgbClr val="FFFFFF"/>
                </a:solidFill>
                <a:prstDash val="solid"/>
              </a:ln>
              <a:solidFill>
                <a:srgbClr val="99CC00"/>
              </a:solidFill>
              <a:effectLst>
                <a:outerShdw blurRad="63500" dir="3600000" algn="tl" rotWithShape="0">
                  <a:srgbClr val="000000">
                    <a:alpha val="70000"/>
                  </a:srgbClr>
                </a:outerShdw>
              </a:effectLst>
            </a:endParaRPr>
          </a:p>
        </p:txBody>
      </p:sp>
      <p:sp>
        <p:nvSpPr>
          <p:cNvPr id="7" name="TextBox 6"/>
          <p:cNvSpPr txBox="1"/>
          <p:nvPr/>
        </p:nvSpPr>
        <p:spPr>
          <a:xfrm>
            <a:off x="609600" y="2971800"/>
            <a:ext cx="8077200" cy="1723549"/>
          </a:xfrm>
          <a:prstGeom prst="rect">
            <a:avLst/>
          </a:prstGeom>
          <a:noFill/>
        </p:spPr>
        <p:txBody>
          <a:bodyPr wrap="square" rtlCol="0">
            <a:spAutoFit/>
          </a:bodyPr>
          <a:lstStyle/>
          <a:p>
            <a:pPr algn="ctr"/>
            <a:r>
              <a:rPr lang="en-US" sz="4000" b="1" dirty="0" smtClean="0">
                <a:solidFill>
                  <a:srgbClr val="FFFF00"/>
                </a:solidFill>
                <a:latin typeface="+mn-lt"/>
              </a:rPr>
              <a:t>Ohio Association for Gifted Children </a:t>
            </a:r>
            <a:r>
              <a:rPr lang="en-US" sz="6600" b="1" dirty="0" smtClean="0">
                <a:solidFill>
                  <a:srgbClr val="FFFF00"/>
                </a:solidFill>
                <a:latin typeface="+mn-lt"/>
              </a:rPr>
              <a:t>2011</a:t>
            </a:r>
            <a:endParaRPr lang="en-US" sz="6600" b="1" dirty="0">
              <a:solidFill>
                <a:srgbClr val="FFFF00"/>
              </a:solidFill>
              <a:latin typeface="+mn-lt"/>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762000" y="533400"/>
            <a:ext cx="7620000" cy="533400"/>
          </a:xfrm>
          <a:ln>
            <a:solidFill>
              <a:schemeClr val="accent2">
                <a:lumMod val="60000"/>
                <a:lumOff val="40000"/>
              </a:schemeClr>
            </a:solidFill>
          </a:ln>
        </p:spPr>
        <p:txBody>
          <a:bodyPr>
            <a:noAutofit/>
          </a:bodyPr>
          <a:lstStyle/>
          <a:p>
            <a:pPr algn="ctr" fontAlgn="auto">
              <a:spcAft>
                <a:spcPts val="0"/>
              </a:spcAft>
              <a:defRPr/>
            </a:pPr>
            <a:r>
              <a:rPr lang="en-US" sz="2800" b="0" cap="none"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charset="0"/>
              </a:rPr>
              <a:t>First Class Teaching in the Age of Standards</a:t>
            </a:r>
            <a:endParaRPr lang="en-US" sz="2800" b="0" cap="none"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p:txBody>
      </p:sp>
      <p:sp>
        <p:nvSpPr>
          <p:cNvPr id="3075" name="Rectangle 3"/>
          <p:cNvSpPr>
            <a:spLocks noGrp="1" noChangeArrowheads="1"/>
          </p:cNvSpPr>
          <p:nvPr>
            <p:ph type="subTitle" idx="1"/>
          </p:nvPr>
        </p:nvSpPr>
        <p:spPr>
          <a:xfrm>
            <a:off x="685800" y="1371600"/>
            <a:ext cx="7772400" cy="4800600"/>
          </a:xfrm>
          <a:noFill/>
        </p:spPr>
        <p:txBody>
          <a:bodyPr rtlCol="0">
            <a:noAutofit/>
          </a:bodyPr>
          <a:lstStyle/>
          <a:p>
            <a:pPr algn="l" fontAlgn="auto">
              <a:spcAft>
                <a:spcPts val="0"/>
              </a:spcAft>
              <a:defRPr/>
            </a:pPr>
            <a:r>
              <a:rPr lang="en-US" sz="4000" b="1" dirty="0" smtClean="0">
                <a:solidFill>
                  <a:schemeClr val="tx2"/>
                </a:solidFill>
                <a:latin typeface="Bradley Hand ITC" pitchFamily="66" charset="0"/>
              </a:rPr>
              <a:t>“All truly wise thoughts have been thought thousands of times; but to make them truly our own we must think them over again honestly, until they take root in our personal experiences.”</a:t>
            </a:r>
          </a:p>
          <a:p>
            <a:pPr algn="l" fontAlgn="auto">
              <a:spcAft>
                <a:spcPts val="0"/>
              </a:spcAft>
              <a:defRPr/>
            </a:pPr>
            <a:endParaRPr lang="en-US" sz="4000" b="1" dirty="0" smtClean="0">
              <a:solidFill>
                <a:schemeClr val="tx2"/>
              </a:solidFill>
              <a:latin typeface="Bradley Hand ITC" pitchFamily="66" charset="0"/>
            </a:endParaRPr>
          </a:p>
          <a:p>
            <a:pPr algn="l" fontAlgn="auto">
              <a:spcAft>
                <a:spcPts val="0"/>
              </a:spcAft>
              <a:defRPr/>
            </a:pPr>
            <a:r>
              <a:rPr lang="en-US" sz="3600" b="1" i="1" dirty="0" smtClean="0">
                <a:solidFill>
                  <a:schemeClr val="tx2"/>
                </a:solidFill>
                <a:latin typeface="Bradley Hand ITC" pitchFamily="66" charset="0"/>
              </a:rPr>
              <a:t>- GOETHE</a:t>
            </a:r>
          </a:p>
        </p:txBody>
      </p:sp>
      <p:grpSp>
        <p:nvGrpSpPr>
          <p:cNvPr id="2" name="Group 5"/>
          <p:cNvGrpSpPr>
            <a:grpSpLocks/>
          </p:cNvGrpSpPr>
          <p:nvPr/>
        </p:nvGrpSpPr>
        <p:grpSpPr bwMode="auto">
          <a:xfrm>
            <a:off x="3962400" y="4572000"/>
            <a:ext cx="2209800" cy="1447800"/>
            <a:chOff x="1536" y="404"/>
            <a:chExt cx="2527" cy="1928"/>
          </a:xfrm>
        </p:grpSpPr>
        <p:sp>
          <p:nvSpPr>
            <p:cNvPr id="12294" name="Freeform 6"/>
            <p:cNvSpPr>
              <a:spLocks/>
            </p:cNvSpPr>
            <p:nvPr/>
          </p:nvSpPr>
          <p:spPr bwMode="auto">
            <a:xfrm>
              <a:off x="2312" y="1290"/>
              <a:ext cx="1751" cy="1014"/>
            </a:xfrm>
            <a:custGeom>
              <a:avLst/>
              <a:gdLst>
                <a:gd name="T0" fmla="*/ 1603 w 3503"/>
                <a:gd name="T1" fmla="*/ 177 h 2030"/>
                <a:gd name="T2" fmla="*/ 1717 w 3503"/>
                <a:gd name="T3" fmla="*/ 256 h 2030"/>
                <a:gd name="T4" fmla="*/ 1751 w 3503"/>
                <a:gd name="T5" fmla="*/ 319 h 2030"/>
                <a:gd name="T6" fmla="*/ 1737 w 3503"/>
                <a:gd name="T7" fmla="*/ 379 h 2030"/>
                <a:gd name="T8" fmla="*/ 1631 w 3503"/>
                <a:gd name="T9" fmla="*/ 426 h 2030"/>
                <a:gd name="T10" fmla="*/ 1326 w 3503"/>
                <a:gd name="T11" fmla="*/ 431 h 2030"/>
                <a:gd name="T12" fmla="*/ 1420 w 3503"/>
                <a:gd name="T13" fmla="*/ 502 h 2030"/>
                <a:gd name="T14" fmla="*/ 1498 w 3503"/>
                <a:gd name="T15" fmla="*/ 532 h 2030"/>
                <a:gd name="T16" fmla="*/ 1509 w 3503"/>
                <a:gd name="T17" fmla="*/ 577 h 2030"/>
                <a:gd name="T18" fmla="*/ 1439 w 3503"/>
                <a:gd name="T19" fmla="*/ 596 h 2030"/>
                <a:gd name="T20" fmla="*/ 1220 w 3503"/>
                <a:gd name="T21" fmla="*/ 632 h 2030"/>
                <a:gd name="T22" fmla="*/ 1390 w 3503"/>
                <a:gd name="T23" fmla="*/ 709 h 2030"/>
                <a:gd name="T24" fmla="*/ 1401 w 3503"/>
                <a:gd name="T25" fmla="*/ 764 h 2030"/>
                <a:gd name="T26" fmla="*/ 1122 w 3503"/>
                <a:gd name="T27" fmla="*/ 718 h 2030"/>
                <a:gd name="T28" fmla="*/ 1042 w 3503"/>
                <a:gd name="T29" fmla="*/ 827 h 2030"/>
                <a:gd name="T30" fmla="*/ 1005 w 3503"/>
                <a:gd name="T31" fmla="*/ 826 h 2030"/>
                <a:gd name="T32" fmla="*/ 952 w 3503"/>
                <a:gd name="T33" fmla="*/ 697 h 2030"/>
                <a:gd name="T34" fmla="*/ 854 w 3503"/>
                <a:gd name="T35" fmla="*/ 713 h 2030"/>
                <a:gd name="T36" fmla="*/ 518 w 3503"/>
                <a:gd name="T37" fmla="*/ 791 h 2030"/>
                <a:gd name="T38" fmla="*/ 208 w 3503"/>
                <a:gd name="T39" fmla="*/ 929 h 2030"/>
                <a:gd name="T40" fmla="*/ 65 w 3503"/>
                <a:gd name="T41" fmla="*/ 1014 h 2030"/>
                <a:gd name="T42" fmla="*/ 0 w 3503"/>
                <a:gd name="T43" fmla="*/ 975 h 2030"/>
                <a:gd name="T44" fmla="*/ 190 w 3503"/>
                <a:gd name="T45" fmla="*/ 503 h 2030"/>
                <a:gd name="T46" fmla="*/ 870 w 3503"/>
                <a:gd name="T47" fmla="*/ 0 h 2030"/>
                <a:gd name="T48" fmla="*/ 1603 w 3503"/>
                <a:gd name="T49" fmla="*/ 177 h 2030"/>
                <a:gd name="T50" fmla="*/ 1603 w 3503"/>
                <a:gd name="T51" fmla="*/ 177 h 2030"/>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w 3503"/>
                <a:gd name="T79" fmla="*/ 0 h 2030"/>
                <a:gd name="T80" fmla="*/ 3503 w 3503"/>
                <a:gd name="T81" fmla="*/ 2030 h 2030"/>
              </a:gdLst>
              <a:ahLst/>
              <a:cxnLst>
                <a:cxn ang="T52">
                  <a:pos x="T0" y="T1"/>
                </a:cxn>
                <a:cxn ang="T53">
                  <a:pos x="T2" y="T3"/>
                </a:cxn>
                <a:cxn ang="T54">
                  <a:pos x="T4" y="T5"/>
                </a:cxn>
                <a:cxn ang="T55">
                  <a:pos x="T6" y="T7"/>
                </a:cxn>
                <a:cxn ang="T56">
                  <a:pos x="T8" y="T9"/>
                </a:cxn>
                <a:cxn ang="T57">
                  <a:pos x="T10" y="T11"/>
                </a:cxn>
                <a:cxn ang="T58">
                  <a:pos x="T12" y="T13"/>
                </a:cxn>
                <a:cxn ang="T59">
                  <a:pos x="T14" y="T15"/>
                </a:cxn>
                <a:cxn ang="T60">
                  <a:pos x="T16" y="T17"/>
                </a:cxn>
                <a:cxn ang="T61">
                  <a:pos x="T18" y="T19"/>
                </a:cxn>
                <a:cxn ang="T62">
                  <a:pos x="T20" y="T21"/>
                </a:cxn>
                <a:cxn ang="T63">
                  <a:pos x="T22" y="T23"/>
                </a:cxn>
                <a:cxn ang="T64">
                  <a:pos x="T24" y="T25"/>
                </a:cxn>
                <a:cxn ang="T65">
                  <a:pos x="T26" y="T27"/>
                </a:cxn>
                <a:cxn ang="T66">
                  <a:pos x="T28" y="T29"/>
                </a:cxn>
                <a:cxn ang="T67">
                  <a:pos x="T30" y="T31"/>
                </a:cxn>
                <a:cxn ang="T68">
                  <a:pos x="T32" y="T33"/>
                </a:cxn>
                <a:cxn ang="T69">
                  <a:pos x="T34" y="T35"/>
                </a:cxn>
                <a:cxn ang="T70">
                  <a:pos x="T36" y="T37"/>
                </a:cxn>
                <a:cxn ang="T71">
                  <a:pos x="T38" y="T39"/>
                </a:cxn>
                <a:cxn ang="T72">
                  <a:pos x="T40" y="T41"/>
                </a:cxn>
                <a:cxn ang="T73">
                  <a:pos x="T42" y="T43"/>
                </a:cxn>
                <a:cxn ang="T74">
                  <a:pos x="T44" y="T45"/>
                </a:cxn>
                <a:cxn ang="T75">
                  <a:pos x="T46" y="T47"/>
                </a:cxn>
                <a:cxn ang="T76">
                  <a:pos x="T48" y="T49"/>
                </a:cxn>
                <a:cxn ang="T77">
                  <a:pos x="T50" y="T51"/>
                </a:cxn>
              </a:cxnLst>
              <a:rect l="T78" t="T79" r="T80" b="T81"/>
              <a:pathLst>
                <a:path w="3503" h="2030">
                  <a:moveTo>
                    <a:pt x="3207" y="354"/>
                  </a:moveTo>
                  <a:lnTo>
                    <a:pt x="3435" y="512"/>
                  </a:lnTo>
                  <a:lnTo>
                    <a:pt x="3503" y="638"/>
                  </a:lnTo>
                  <a:lnTo>
                    <a:pt x="3475" y="759"/>
                  </a:lnTo>
                  <a:lnTo>
                    <a:pt x="3262" y="852"/>
                  </a:lnTo>
                  <a:lnTo>
                    <a:pt x="2652" y="862"/>
                  </a:lnTo>
                  <a:lnTo>
                    <a:pt x="2840" y="1005"/>
                  </a:lnTo>
                  <a:lnTo>
                    <a:pt x="2996" y="1065"/>
                  </a:lnTo>
                  <a:lnTo>
                    <a:pt x="3019" y="1156"/>
                  </a:lnTo>
                  <a:lnTo>
                    <a:pt x="2879" y="1194"/>
                  </a:lnTo>
                  <a:lnTo>
                    <a:pt x="2441" y="1265"/>
                  </a:lnTo>
                  <a:lnTo>
                    <a:pt x="2781" y="1420"/>
                  </a:lnTo>
                  <a:lnTo>
                    <a:pt x="2803" y="1529"/>
                  </a:lnTo>
                  <a:lnTo>
                    <a:pt x="2244" y="1438"/>
                  </a:lnTo>
                  <a:lnTo>
                    <a:pt x="2084" y="1656"/>
                  </a:lnTo>
                  <a:lnTo>
                    <a:pt x="2011" y="1654"/>
                  </a:lnTo>
                  <a:lnTo>
                    <a:pt x="1905" y="1396"/>
                  </a:lnTo>
                  <a:lnTo>
                    <a:pt x="1709" y="1428"/>
                  </a:lnTo>
                  <a:lnTo>
                    <a:pt x="1036" y="1583"/>
                  </a:lnTo>
                  <a:lnTo>
                    <a:pt x="416" y="1859"/>
                  </a:lnTo>
                  <a:lnTo>
                    <a:pt x="131" y="2030"/>
                  </a:lnTo>
                  <a:lnTo>
                    <a:pt x="0" y="1952"/>
                  </a:lnTo>
                  <a:lnTo>
                    <a:pt x="381" y="1007"/>
                  </a:lnTo>
                  <a:lnTo>
                    <a:pt x="1741" y="0"/>
                  </a:lnTo>
                  <a:lnTo>
                    <a:pt x="3207" y="354"/>
                  </a:lnTo>
                  <a:close/>
                </a:path>
              </a:pathLst>
            </a:custGeom>
            <a:solidFill>
              <a:srgbClr val="999999"/>
            </a:solidFill>
            <a:ln w="9525">
              <a:noFill/>
              <a:round/>
              <a:headEnd/>
              <a:tailEnd/>
            </a:ln>
          </p:spPr>
          <p:txBody>
            <a:bodyPr/>
            <a:lstStyle/>
            <a:p>
              <a:endParaRPr lang="en-US" dirty="0"/>
            </a:p>
          </p:txBody>
        </p:sp>
        <p:sp>
          <p:nvSpPr>
            <p:cNvPr id="12295" name="Freeform 7"/>
            <p:cNvSpPr>
              <a:spLocks/>
            </p:cNvSpPr>
            <p:nvPr/>
          </p:nvSpPr>
          <p:spPr bwMode="auto">
            <a:xfrm>
              <a:off x="1577" y="418"/>
              <a:ext cx="2330" cy="1848"/>
            </a:xfrm>
            <a:custGeom>
              <a:avLst/>
              <a:gdLst>
                <a:gd name="T0" fmla="*/ 0 w 4659"/>
                <a:gd name="T1" fmla="*/ 341 h 3695"/>
                <a:gd name="T2" fmla="*/ 810 w 4659"/>
                <a:gd name="T3" fmla="*/ 0 h 3695"/>
                <a:gd name="T4" fmla="*/ 1918 w 4659"/>
                <a:gd name="T5" fmla="*/ 273 h 3695"/>
                <a:gd name="T6" fmla="*/ 1508 w 4659"/>
                <a:gd name="T7" fmla="*/ 553 h 3695"/>
                <a:gd name="T8" fmla="*/ 1544 w 4659"/>
                <a:gd name="T9" fmla="*/ 597 h 3695"/>
                <a:gd name="T10" fmla="*/ 2198 w 4659"/>
                <a:gd name="T11" fmla="*/ 802 h 3695"/>
                <a:gd name="T12" fmla="*/ 2330 w 4659"/>
                <a:gd name="T13" fmla="*/ 875 h 3695"/>
                <a:gd name="T14" fmla="*/ 2239 w 4659"/>
                <a:gd name="T15" fmla="*/ 1151 h 3695"/>
                <a:gd name="T16" fmla="*/ 2090 w 4659"/>
                <a:gd name="T17" fmla="*/ 1174 h 3695"/>
                <a:gd name="T18" fmla="*/ 1833 w 4659"/>
                <a:gd name="T19" fmla="*/ 1028 h 3695"/>
                <a:gd name="T20" fmla="*/ 1999 w 4659"/>
                <a:gd name="T21" fmla="*/ 1232 h 3695"/>
                <a:gd name="T22" fmla="*/ 2155 w 4659"/>
                <a:gd name="T23" fmla="*/ 1374 h 3695"/>
                <a:gd name="T24" fmla="*/ 1913 w 4659"/>
                <a:gd name="T25" fmla="*/ 1396 h 3695"/>
                <a:gd name="T26" fmla="*/ 2051 w 4659"/>
                <a:gd name="T27" fmla="*/ 1529 h 3695"/>
                <a:gd name="T28" fmla="*/ 1780 w 4659"/>
                <a:gd name="T29" fmla="*/ 1474 h 3695"/>
                <a:gd name="T30" fmla="*/ 1668 w 4659"/>
                <a:gd name="T31" fmla="*/ 1612 h 3695"/>
                <a:gd name="T32" fmla="*/ 1608 w 4659"/>
                <a:gd name="T33" fmla="*/ 1470 h 3695"/>
                <a:gd name="T34" fmla="*/ 1140 w 4659"/>
                <a:gd name="T35" fmla="*/ 1584 h 3695"/>
                <a:gd name="T36" fmla="*/ 735 w 4659"/>
                <a:gd name="T37" fmla="*/ 1848 h 3695"/>
                <a:gd name="T38" fmla="*/ 677 w 4659"/>
                <a:gd name="T39" fmla="*/ 1734 h 3695"/>
                <a:gd name="T40" fmla="*/ 476 w 4659"/>
                <a:gd name="T41" fmla="*/ 1281 h 3695"/>
                <a:gd name="T42" fmla="*/ 417 w 4659"/>
                <a:gd name="T43" fmla="*/ 1207 h 3695"/>
                <a:gd name="T44" fmla="*/ 375 w 4659"/>
                <a:gd name="T45" fmla="*/ 1242 h 3695"/>
                <a:gd name="T46" fmla="*/ 349 w 4659"/>
                <a:gd name="T47" fmla="*/ 1173 h 3695"/>
                <a:gd name="T48" fmla="*/ 278 w 4659"/>
                <a:gd name="T49" fmla="*/ 1233 h 3695"/>
                <a:gd name="T50" fmla="*/ 302 w 4659"/>
                <a:gd name="T51" fmla="*/ 1119 h 3695"/>
                <a:gd name="T52" fmla="*/ 347 w 4659"/>
                <a:gd name="T53" fmla="*/ 1074 h 3695"/>
                <a:gd name="T54" fmla="*/ 215 w 4659"/>
                <a:gd name="T55" fmla="*/ 820 h 3695"/>
                <a:gd name="T56" fmla="*/ 75 w 4659"/>
                <a:gd name="T57" fmla="*/ 640 h 3695"/>
                <a:gd name="T58" fmla="*/ 139 w 4659"/>
                <a:gd name="T59" fmla="*/ 616 h 3695"/>
                <a:gd name="T60" fmla="*/ 331 w 4659"/>
                <a:gd name="T61" fmla="*/ 601 h 3695"/>
                <a:gd name="T62" fmla="*/ 323 w 4659"/>
                <a:gd name="T63" fmla="*/ 522 h 3695"/>
                <a:gd name="T64" fmla="*/ 12 w 4659"/>
                <a:gd name="T65" fmla="*/ 386 h 3695"/>
                <a:gd name="T66" fmla="*/ 0 w 4659"/>
                <a:gd name="T67" fmla="*/ 341 h 3695"/>
                <a:gd name="T68" fmla="*/ 0 w 4659"/>
                <a:gd name="T69" fmla="*/ 341 h 3695"/>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4659"/>
                <a:gd name="T106" fmla="*/ 0 h 3695"/>
                <a:gd name="T107" fmla="*/ 4659 w 4659"/>
                <a:gd name="T108" fmla="*/ 3695 h 3695"/>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4659" h="3695">
                  <a:moveTo>
                    <a:pt x="0" y="681"/>
                  </a:moveTo>
                  <a:lnTo>
                    <a:pt x="1620" y="0"/>
                  </a:lnTo>
                  <a:lnTo>
                    <a:pt x="3835" y="546"/>
                  </a:lnTo>
                  <a:lnTo>
                    <a:pt x="3016" y="1106"/>
                  </a:lnTo>
                  <a:lnTo>
                    <a:pt x="3088" y="1193"/>
                  </a:lnTo>
                  <a:lnTo>
                    <a:pt x="4395" y="1604"/>
                  </a:lnTo>
                  <a:lnTo>
                    <a:pt x="4659" y="1749"/>
                  </a:lnTo>
                  <a:lnTo>
                    <a:pt x="4478" y="2301"/>
                  </a:lnTo>
                  <a:lnTo>
                    <a:pt x="4180" y="2347"/>
                  </a:lnTo>
                  <a:lnTo>
                    <a:pt x="3666" y="2055"/>
                  </a:lnTo>
                  <a:lnTo>
                    <a:pt x="3997" y="2464"/>
                  </a:lnTo>
                  <a:lnTo>
                    <a:pt x="4309" y="2748"/>
                  </a:lnTo>
                  <a:lnTo>
                    <a:pt x="3825" y="2792"/>
                  </a:lnTo>
                  <a:lnTo>
                    <a:pt x="4101" y="3058"/>
                  </a:lnTo>
                  <a:lnTo>
                    <a:pt x="3559" y="2947"/>
                  </a:lnTo>
                  <a:lnTo>
                    <a:pt x="3336" y="3223"/>
                  </a:lnTo>
                  <a:lnTo>
                    <a:pt x="3215" y="2939"/>
                  </a:lnTo>
                  <a:lnTo>
                    <a:pt x="2279" y="3167"/>
                  </a:lnTo>
                  <a:lnTo>
                    <a:pt x="1469" y="3695"/>
                  </a:lnTo>
                  <a:lnTo>
                    <a:pt x="1354" y="3467"/>
                  </a:lnTo>
                  <a:lnTo>
                    <a:pt x="952" y="2561"/>
                  </a:lnTo>
                  <a:lnTo>
                    <a:pt x="834" y="2414"/>
                  </a:lnTo>
                  <a:lnTo>
                    <a:pt x="749" y="2484"/>
                  </a:lnTo>
                  <a:lnTo>
                    <a:pt x="697" y="2345"/>
                  </a:lnTo>
                  <a:lnTo>
                    <a:pt x="556" y="2466"/>
                  </a:lnTo>
                  <a:lnTo>
                    <a:pt x="603" y="2238"/>
                  </a:lnTo>
                  <a:lnTo>
                    <a:pt x="694" y="2148"/>
                  </a:lnTo>
                  <a:lnTo>
                    <a:pt x="429" y="1640"/>
                  </a:lnTo>
                  <a:lnTo>
                    <a:pt x="149" y="1280"/>
                  </a:lnTo>
                  <a:lnTo>
                    <a:pt x="277" y="1231"/>
                  </a:lnTo>
                  <a:lnTo>
                    <a:pt x="662" y="1201"/>
                  </a:lnTo>
                  <a:lnTo>
                    <a:pt x="645" y="1044"/>
                  </a:lnTo>
                  <a:lnTo>
                    <a:pt x="24" y="772"/>
                  </a:lnTo>
                  <a:lnTo>
                    <a:pt x="0" y="681"/>
                  </a:lnTo>
                  <a:close/>
                </a:path>
              </a:pathLst>
            </a:custGeom>
            <a:solidFill>
              <a:srgbClr val="FFFFFF"/>
            </a:solidFill>
            <a:ln w="9525">
              <a:noFill/>
              <a:round/>
              <a:headEnd/>
              <a:tailEnd/>
            </a:ln>
          </p:spPr>
          <p:txBody>
            <a:bodyPr/>
            <a:lstStyle/>
            <a:p>
              <a:endParaRPr lang="en-US" dirty="0"/>
            </a:p>
          </p:txBody>
        </p:sp>
        <p:sp>
          <p:nvSpPr>
            <p:cNvPr id="12296" name="Freeform 8"/>
            <p:cNvSpPr>
              <a:spLocks/>
            </p:cNvSpPr>
            <p:nvPr/>
          </p:nvSpPr>
          <p:spPr bwMode="auto">
            <a:xfrm>
              <a:off x="2111" y="1229"/>
              <a:ext cx="1631" cy="1018"/>
            </a:xfrm>
            <a:custGeom>
              <a:avLst/>
              <a:gdLst>
                <a:gd name="T0" fmla="*/ 22 w 3260"/>
                <a:gd name="T1" fmla="*/ 440 h 2035"/>
                <a:gd name="T2" fmla="*/ 94 w 3260"/>
                <a:gd name="T3" fmla="*/ 630 h 2035"/>
                <a:gd name="T4" fmla="*/ 192 w 3260"/>
                <a:gd name="T5" fmla="*/ 795 h 2035"/>
                <a:gd name="T6" fmla="*/ 199 w 3260"/>
                <a:gd name="T7" fmla="*/ 1018 h 2035"/>
                <a:gd name="T8" fmla="*/ 426 w 3260"/>
                <a:gd name="T9" fmla="*/ 844 h 2035"/>
                <a:gd name="T10" fmla="*/ 586 w 3260"/>
                <a:gd name="T11" fmla="*/ 776 h 2035"/>
                <a:gd name="T12" fmla="*/ 1059 w 3260"/>
                <a:gd name="T13" fmla="*/ 647 h 2035"/>
                <a:gd name="T14" fmla="*/ 1041 w 3260"/>
                <a:gd name="T15" fmla="*/ 574 h 2035"/>
                <a:gd name="T16" fmla="*/ 884 w 3260"/>
                <a:gd name="T17" fmla="*/ 561 h 2035"/>
                <a:gd name="T18" fmla="*/ 840 w 3260"/>
                <a:gd name="T19" fmla="*/ 459 h 2035"/>
                <a:gd name="T20" fmla="*/ 873 w 3260"/>
                <a:gd name="T21" fmla="*/ 343 h 2035"/>
                <a:gd name="T22" fmla="*/ 987 w 3260"/>
                <a:gd name="T23" fmla="*/ 332 h 2035"/>
                <a:gd name="T24" fmla="*/ 1104 w 3260"/>
                <a:gd name="T25" fmla="*/ 330 h 2035"/>
                <a:gd name="T26" fmla="*/ 1246 w 3260"/>
                <a:gd name="T27" fmla="*/ 395 h 2035"/>
                <a:gd name="T28" fmla="*/ 1338 w 3260"/>
                <a:gd name="T29" fmla="*/ 419 h 2035"/>
                <a:gd name="T30" fmla="*/ 1318 w 3260"/>
                <a:gd name="T31" fmla="*/ 447 h 2035"/>
                <a:gd name="T32" fmla="*/ 1340 w 3260"/>
                <a:gd name="T33" fmla="*/ 488 h 2035"/>
                <a:gd name="T34" fmla="*/ 1292 w 3260"/>
                <a:gd name="T35" fmla="*/ 534 h 2035"/>
                <a:gd name="T36" fmla="*/ 1388 w 3260"/>
                <a:gd name="T37" fmla="*/ 594 h 2035"/>
                <a:gd name="T38" fmla="*/ 1631 w 3260"/>
                <a:gd name="T39" fmla="*/ 547 h 2035"/>
                <a:gd name="T40" fmla="*/ 1458 w 3260"/>
                <a:gd name="T41" fmla="*/ 442 h 2035"/>
                <a:gd name="T42" fmla="*/ 1246 w 3260"/>
                <a:gd name="T43" fmla="*/ 194 h 2035"/>
                <a:gd name="T44" fmla="*/ 1111 w 3260"/>
                <a:gd name="T45" fmla="*/ 59 h 2035"/>
                <a:gd name="T46" fmla="*/ 985 w 3260"/>
                <a:gd name="T47" fmla="*/ 0 h 2035"/>
                <a:gd name="T48" fmla="*/ 900 w 3260"/>
                <a:gd name="T49" fmla="*/ 205 h 2035"/>
                <a:gd name="T50" fmla="*/ 586 w 3260"/>
                <a:gd name="T51" fmla="*/ 294 h 2035"/>
                <a:gd name="T52" fmla="*/ 416 w 3260"/>
                <a:gd name="T53" fmla="*/ 271 h 2035"/>
                <a:gd name="T54" fmla="*/ 188 w 3260"/>
                <a:gd name="T55" fmla="*/ 182 h 2035"/>
                <a:gd name="T56" fmla="*/ 14 w 3260"/>
                <a:gd name="T57" fmla="*/ 106 h 2035"/>
                <a:gd name="T58" fmla="*/ 0 w 3260"/>
                <a:gd name="T59" fmla="*/ 177 h 2035"/>
                <a:gd name="T60" fmla="*/ 56 w 3260"/>
                <a:gd name="T61" fmla="*/ 255 h 2035"/>
                <a:gd name="T62" fmla="*/ 59 w 3260"/>
                <a:gd name="T63" fmla="*/ 352 h 2035"/>
                <a:gd name="T64" fmla="*/ 22 w 3260"/>
                <a:gd name="T65" fmla="*/ 440 h 2035"/>
                <a:gd name="T66" fmla="*/ 22 w 3260"/>
                <a:gd name="T67" fmla="*/ 440 h 20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w 3260"/>
                <a:gd name="T103" fmla="*/ 0 h 2035"/>
                <a:gd name="T104" fmla="*/ 3260 w 3260"/>
                <a:gd name="T105" fmla="*/ 2035 h 2035"/>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T102" t="T103" r="T104" b="T105"/>
              <a:pathLst>
                <a:path w="3260" h="2035">
                  <a:moveTo>
                    <a:pt x="44" y="880"/>
                  </a:moveTo>
                  <a:lnTo>
                    <a:pt x="188" y="1259"/>
                  </a:lnTo>
                  <a:lnTo>
                    <a:pt x="384" y="1589"/>
                  </a:lnTo>
                  <a:lnTo>
                    <a:pt x="397" y="2035"/>
                  </a:lnTo>
                  <a:lnTo>
                    <a:pt x="851" y="1688"/>
                  </a:lnTo>
                  <a:lnTo>
                    <a:pt x="1171" y="1551"/>
                  </a:lnTo>
                  <a:lnTo>
                    <a:pt x="2116" y="1293"/>
                  </a:lnTo>
                  <a:lnTo>
                    <a:pt x="2081" y="1148"/>
                  </a:lnTo>
                  <a:lnTo>
                    <a:pt x="1767" y="1122"/>
                  </a:lnTo>
                  <a:lnTo>
                    <a:pt x="1679" y="917"/>
                  </a:lnTo>
                  <a:lnTo>
                    <a:pt x="1744" y="685"/>
                  </a:lnTo>
                  <a:lnTo>
                    <a:pt x="1972" y="663"/>
                  </a:lnTo>
                  <a:lnTo>
                    <a:pt x="2206" y="659"/>
                  </a:lnTo>
                  <a:lnTo>
                    <a:pt x="2490" y="790"/>
                  </a:lnTo>
                  <a:lnTo>
                    <a:pt x="2674" y="838"/>
                  </a:lnTo>
                  <a:lnTo>
                    <a:pt x="2634" y="894"/>
                  </a:lnTo>
                  <a:lnTo>
                    <a:pt x="2679" y="975"/>
                  </a:lnTo>
                  <a:lnTo>
                    <a:pt x="2582" y="1068"/>
                  </a:lnTo>
                  <a:lnTo>
                    <a:pt x="2774" y="1188"/>
                  </a:lnTo>
                  <a:lnTo>
                    <a:pt x="3260" y="1094"/>
                  </a:lnTo>
                  <a:lnTo>
                    <a:pt x="2915" y="884"/>
                  </a:lnTo>
                  <a:lnTo>
                    <a:pt x="2490" y="387"/>
                  </a:lnTo>
                  <a:lnTo>
                    <a:pt x="2220" y="117"/>
                  </a:lnTo>
                  <a:lnTo>
                    <a:pt x="1968" y="0"/>
                  </a:lnTo>
                  <a:lnTo>
                    <a:pt x="1798" y="409"/>
                  </a:lnTo>
                  <a:lnTo>
                    <a:pt x="1171" y="588"/>
                  </a:lnTo>
                  <a:lnTo>
                    <a:pt x="831" y="542"/>
                  </a:lnTo>
                  <a:lnTo>
                    <a:pt x="375" y="363"/>
                  </a:lnTo>
                  <a:lnTo>
                    <a:pt x="27" y="212"/>
                  </a:lnTo>
                  <a:lnTo>
                    <a:pt x="0" y="353"/>
                  </a:lnTo>
                  <a:lnTo>
                    <a:pt x="111" y="510"/>
                  </a:lnTo>
                  <a:lnTo>
                    <a:pt x="117" y="703"/>
                  </a:lnTo>
                  <a:lnTo>
                    <a:pt x="44" y="880"/>
                  </a:lnTo>
                  <a:close/>
                </a:path>
              </a:pathLst>
            </a:custGeom>
            <a:solidFill>
              <a:srgbClr val="FFE5E5"/>
            </a:solidFill>
            <a:ln w="9525">
              <a:noFill/>
              <a:round/>
              <a:headEnd/>
              <a:tailEnd/>
            </a:ln>
          </p:spPr>
          <p:txBody>
            <a:bodyPr/>
            <a:lstStyle/>
            <a:p>
              <a:endParaRPr lang="en-US" dirty="0"/>
            </a:p>
          </p:txBody>
        </p:sp>
        <p:sp>
          <p:nvSpPr>
            <p:cNvPr id="12297" name="Freeform 9"/>
            <p:cNvSpPr>
              <a:spLocks/>
            </p:cNvSpPr>
            <p:nvPr/>
          </p:nvSpPr>
          <p:spPr bwMode="auto">
            <a:xfrm>
              <a:off x="2029" y="1408"/>
              <a:ext cx="283" cy="395"/>
            </a:xfrm>
            <a:custGeom>
              <a:avLst/>
              <a:gdLst>
                <a:gd name="T0" fmla="*/ 74 w 566"/>
                <a:gd name="T1" fmla="*/ 395 h 791"/>
                <a:gd name="T2" fmla="*/ 173 w 566"/>
                <a:gd name="T3" fmla="*/ 303 h 791"/>
                <a:gd name="T4" fmla="*/ 283 w 566"/>
                <a:gd name="T5" fmla="*/ 233 h 791"/>
                <a:gd name="T6" fmla="*/ 278 w 566"/>
                <a:gd name="T7" fmla="*/ 126 h 791"/>
                <a:gd name="T8" fmla="*/ 268 w 566"/>
                <a:gd name="T9" fmla="*/ 14 h 791"/>
                <a:gd name="T10" fmla="*/ 209 w 566"/>
                <a:gd name="T11" fmla="*/ 0 h 791"/>
                <a:gd name="T12" fmla="*/ 212 w 566"/>
                <a:gd name="T13" fmla="*/ 69 h 791"/>
                <a:gd name="T14" fmla="*/ 126 w 566"/>
                <a:gd name="T15" fmla="*/ 82 h 791"/>
                <a:gd name="T16" fmla="*/ 0 w 566"/>
                <a:gd name="T17" fmla="*/ 254 h 791"/>
                <a:gd name="T18" fmla="*/ 74 w 566"/>
                <a:gd name="T19" fmla="*/ 395 h 791"/>
                <a:gd name="T20" fmla="*/ 74 w 566"/>
                <a:gd name="T21" fmla="*/ 395 h 791"/>
                <a:gd name="T22" fmla="*/ 0 60000 65536"/>
                <a:gd name="T23" fmla="*/ 0 60000 65536"/>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w 566"/>
                <a:gd name="T34" fmla="*/ 0 h 791"/>
                <a:gd name="T35" fmla="*/ 566 w 566"/>
                <a:gd name="T36" fmla="*/ 791 h 791"/>
              </a:gdLst>
              <a:ahLst/>
              <a:cxnLst>
                <a:cxn ang="T22">
                  <a:pos x="T0" y="T1"/>
                </a:cxn>
                <a:cxn ang="T23">
                  <a:pos x="T2" y="T3"/>
                </a:cxn>
                <a:cxn ang="T24">
                  <a:pos x="T4" y="T5"/>
                </a:cxn>
                <a:cxn ang="T25">
                  <a:pos x="T6" y="T7"/>
                </a:cxn>
                <a:cxn ang="T26">
                  <a:pos x="T8" y="T9"/>
                </a:cxn>
                <a:cxn ang="T27">
                  <a:pos x="T10" y="T11"/>
                </a:cxn>
                <a:cxn ang="T28">
                  <a:pos x="T12" y="T13"/>
                </a:cxn>
                <a:cxn ang="T29">
                  <a:pos x="T14" y="T15"/>
                </a:cxn>
                <a:cxn ang="T30">
                  <a:pos x="T16" y="T17"/>
                </a:cxn>
                <a:cxn ang="T31">
                  <a:pos x="T18" y="T19"/>
                </a:cxn>
                <a:cxn ang="T32">
                  <a:pos x="T20" y="T21"/>
                </a:cxn>
              </a:cxnLst>
              <a:rect l="T33" t="T34" r="T35" b="T36"/>
              <a:pathLst>
                <a:path w="566" h="791">
                  <a:moveTo>
                    <a:pt x="149" y="791"/>
                  </a:moveTo>
                  <a:lnTo>
                    <a:pt x="347" y="606"/>
                  </a:lnTo>
                  <a:lnTo>
                    <a:pt x="566" y="467"/>
                  </a:lnTo>
                  <a:lnTo>
                    <a:pt x="555" y="253"/>
                  </a:lnTo>
                  <a:lnTo>
                    <a:pt x="535" y="28"/>
                  </a:lnTo>
                  <a:lnTo>
                    <a:pt x="419" y="0"/>
                  </a:lnTo>
                  <a:lnTo>
                    <a:pt x="424" y="139"/>
                  </a:lnTo>
                  <a:lnTo>
                    <a:pt x="253" y="165"/>
                  </a:lnTo>
                  <a:lnTo>
                    <a:pt x="0" y="509"/>
                  </a:lnTo>
                  <a:lnTo>
                    <a:pt x="149" y="791"/>
                  </a:lnTo>
                  <a:close/>
                </a:path>
              </a:pathLst>
            </a:custGeom>
            <a:solidFill>
              <a:srgbClr val="D1BABA"/>
            </a:solidFill>
            <a:ln w="9525">
              <a:noFill/>
              <a:round/>
              <a:headEnd/>
              <a:tailEnd/>
            </a:ln>
          </p:spPr>
          <p:txBody>
            <a:bodyPr/>
            <a:lstStyle/>
            <a:p>
              <a:endParaRPr lang="en-US" dirty="0"/>
            </a:p>
          </p:txBody>
        </p:sp>
        <p:sp>
          <p:nvSpPr>
            <p:cNvPr id="12298" name="Freeform 10"/>
            <p:cNvSpPr>
              <a:spLocks/>
            </p:cNvSpPr>
            <p:nvPr/>
          </p:nvSpPr>
          <p:spPr bwMode="auto">
            <a:xfrm>
              <a:off x="1915" y="986"/>
              <a:ext cx="650" cy="481"/>
            </a:xfrm>
            <a:custGeom>
              <a:avLst/>
              <a:gdLst>
                <a:gd name="T0" fmla="*/ 0 w 1298"/>
                <a:gd name="T1" fmla="*/ 0 h 964"/>
                <a:gd name="T2" fmla="*/ 38 w 1298"/>
                <a:gd name="T3" fmla="*/ 140 h 964"/>
                <a:gd name="T4" fmla="*/ 55 w 1298"/>
                <a:gd name="T5" fmla="*/ 258 h 964"/>
                <a:gd name="T6" fmla="*/ 114 w 1298"/>
                <a:gd name="T7" fmla="*/ 309 h 964"/>
                <a:gd name="T8" fmla="*/ 165 w 1298"/>
                <a:gd name="T9" fmla="*/ 245 h 964"/>
                <a:gd name="T10" fmla="*/ 241 w 1298"/>
                <a:gd name="T11" fmla="*/ 371 h 964"/>
                <a:gd name="T12" fmla="*/ 568 w 1298"/>
                <a:gd name="T13" fmla="*/ 481 h 964"/>
                <a:gd name="T14" fmla="*/ 650 w 1298"/>
                <a:gd name="T15" fmla="*/ 397 h 964"/>
                <a:gd name="T16" fmla="*/ 398 w 1298"/>
                <a:gd name="T17" fmla="*/ 158 h 964"/>
                <a:gd name="T18" fmla="*/ 89 w 1298"/>
                <a:gd name="T19" fmla="*/ 3 h 964"/>
                <a:gd name="T20" fmla="*/ 0 w 1298"/>
                <a:gd name="T21" fmla="*/ 0 h 964"/>
                <a:gd name="T22" fmla="*/ 0 w 1298"/>
                <a:gd name="T23" fmla="*/ 0 h 964"/>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 name="T36" fmla="*/ 0 w 1298"/>
                <a:gd name="T37" fmla="*/ 0 h 964"/>
                <a:gd name="T38" fmla="*/ 1298 w 1298"/>
                <a:gd name="T39" fmla="*/ 964 h 964"/>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T36" t="T37" r="T38" b="T39"/>
              <a:pathLst>
                <a:path w="1298" h="964">
                  <a:moveTo>
                    <a:pt x="0" y="0"/>
                  </a:moveTo>
                  <a:lnTo>
                    <a:pt x="75" y="280"/>
                  </a:lnTo>
                  <a:lnTo>
                    <a:pt x="109" y="517"/>
                  </a:lnTo>
                  <a:lnTo>
                    <a:pt x="228" y="620"/>
                  </a:lnTo>
                  <a:lnTo>
                    <a:pt x="330" y="491"/>
                  </a:lnTo>
                  <a:lnTo>
                    <a:pt x="482" y="743"/>
                  </a:lnTo>
                  <a:lnTo>
                    <a:pt x="1134" y="964"/>
                  </a:lnTo>
                  <a:lnTo>
                    <a:pt x="1298" y="795"/>
                  </a:lnTo>
                  <a:lnTo>
                    <a:pt x="794" y="316"/>
                  </a:lnTo>
                  <a:lnTo>
                    <a:pt x="178" y="6"/>
                  </a:lnTo>
                  <a:lnTo>
                    <a:pt x="0" y="0"/>
                  </a:lnTo>
                  <a:close/>
                </a:path>
              </a:pathLst>
            </a:custGeom>
            <a:solidFill>
              <a:srgbClr val="CCCCFF"/>
            </a:solidFill>
            <a:ln w="9525">
              <a:noFill/>
              <a:round/>
              <a:headEnd/>
              <a:tailEnd/>
            </a:ln>
          </p:spPr>
          <p:txBody>
            <a:bodyPr/>
            <a:lstStyle/>
            <a:p>
              <a:endParaRPr lang="en-US" dirty="0"/>
            </a:p>
          </p:txBody>
        </p:sp>
        <p:sp>
          <p:nvSpPr>
            <p:cNvPr id="12299" name="Freeform 11"/>
            <p:cNvSpPr>
              <a:spLocks/>
            </p:cNvSpPr>
            <p:nvPr/>
          </p:nvSpPr>
          <p:spPr bwMode="auto">
            <a:xfrm>
              <a:off x="1854" y="723"/>
              <a:ext cx="832" cy="991"/>
            </a:xfrm>
            <a:custGeom>
              <a:avLst/>
              <a:gdLst>
                <a:gd name="T0" fmla="*/ 564 w 1663"/>
                <a:gd name="T1" fmla="*/ 9 h 1982"/>
                <a:gd name="T2" fmla="*/ 602 w 1663"/>
                <a:gd name="T3" fmla="*/ 0 h 1982"/>
                <a:gd name="T4" fmla="*/ 690 w 1663"/>
                <a:gd name="T5" fmla="*/ 58 h 1982"/>
                <a:gd name="T6" fmla="*/ 826 w 1663"/>
                <a:gd name="T7" fmla="*/ 29 h 1982"/>
                <a:gd name="T8" fmla="*/ 832 w 1663"/>
                <a:gd name="T9" fmla="*/ 94 h 1982"/>
                <a:gd name="T10" fmla="*/ 614 w 1663"/>
                <a:gd name="T11" fmla="*/ 183 h 1982"/>
                <a:gd name="T12" fmla="*/ 349 w 1663"/>
                <a:gd name="T13" fmla="*/ 170 h 1982"/>
                <a:gd name="T14" fmla="*/ 234 w 1663"/>
                <a:gd name="T15" fmla="*/ 280 h 1982"/>
                <a:gd name="T16" fmla="*/ 269 w 1663"/>
                <a:gd name="T17" fmla="*/ 433 h 1982"/>
                <a:gd name="T18" fmla="*/ 262 w 1663"/>
                <a:gd name="T19" fmla="*/ 534 h 1982"/>
                <a:gd name="T20" fmla="*/ 265 w 1663"/>
                <a:gd name="T21" fmla="*/ 594 h 1982"/>
                <a:gd name="T22" fmla="*/ 272 w 1663"/>
                <a:gd name="T23" fmla="*/ 694 h 1982"/>
                <a:gd name="T24" fmla="*/ 328 w 1663"/>
                <a:gd name="T25" fmla="*/ 774 h 1982"/>
                <a:gd name="T26" fmla="*/ 318 w 1663"/>
                <a:gd name="T27" fmla="*/ 908 h 1982"/>
                <a:gd name="T28" fmla="*/ 276 w 1663"/>
                <a:gd name="T29" fmla="*/ 948 h 1982"/>
                <a:gd name="T30" fmla="*/ 229 w 1663"/>
                <a:gd name="T31" fmla="*/ 870 h 1982"/>
                <a:gd name="T32" fmla="*/ 157 w 1663"/>
                <a:gd name="T33" fmla="*/ 991 h 1982"/>
                <a:gd name="T34" fmla="*/ 140 w 1663"/>
                <a:gd name="T35" fmla="*/ 903 h 1982"/>
                <a:gd name="T36" fmla="*/ 87 w 1663"/>
                <a:gd name="T37" fmla="*/ 962 h 1982"/>
                <a:gd name="T38" fmla="*/ 71 w 1663"/>
                <a:gd name="T39" fmla="*/ 868 h 1982"/>
                <a:gd name="T40" fmla="*/ 0 w 1663"/>
                <a:gd name="T41" fmla="*/ 903 h 1982"/>
                <a:gd name="T42" fmla="*/ 107 w 1663"/>
                <a:gd name="T43" fmla="*/ 813 h 1982"/>
                <a:gd name="T44" fmla="*/ 129 w 1663"/>
                <a:gd name="T45" fmla="*/ 841 h 1982"/>
                <a:gd name="T46" fmla="*/ 182 w 1663"/>
                <a:gd name="T47" fmla="*/ 788 h 1982"/>
                <a:gd name="T48" fmla="*/ 254 w 1663"/>
                <a:gd name="T49" fmla="*/ 793 h 1982"/>
                <a:gd name="T50" fmla="*/ 222 w 1663"/>
                <a:gd name="T51" fmla="*/ 728 h 1982"/>
                <a:gd name="T52" fmla="*/ 169 w 1663"/>
                <a:gd name="T53" fmla="*/ 700 h 1982"/>
                <a:gd name="T54" fmla="*/ 220 w 1663"/>
                <a:gd name="T55" fmla="*/ 586 h 1982"/>
                <a:gd name="T56" fmla="*/ 238 w 1663"/>
                <a:gd name="T57" fmla="*/ 519 h 1982"/>
                <a:gd name="T58" fmla="*/ 201 w 1663"/>
                <a:gd name="T59" fmla="*/ 513 h 1982"/>
                <a:gd name="T60" fmla="*/ 217 w 1663"/>
                <a:gd name="T61" fmla="*/ 404 h 1982"/>
                <a:gd name="T62" fmla="*/ 180 w 1663"/>
                <a:gd name="T63" fmla="*/ 343 h 1982"/>
                <a:gd name="T64" fmla="*/ 154 w 1663"/>
                <a:gd name="T65" fmla="*/ 229 h 1982"/>
                <a:gd name="T66" fmla="*/ 215 w 1663"/>
                <a:gd name="T67" fmla="*/ 103 h 1982"/>
                <a:gd name="T68" fmla="*/ 353 w 1663"/>
                <a:gd name="T69" fmla="*/ 57 h 1982"/>
                <a:gd name="T70" fmla="*/ 518 w 1663"/>
                <a:gd name="T71" fmla="*/ 41 h 1982"/>
                <a:gd name="T72" fmla="*/ 564 w 1663"/>
                <a:gd name="T73" fmla="*/ 9 h 1982"/>
                <a:gd name="T74" fmla="*/ 564 w 1663"/>
                <a:gd name="T75" fmla="*/ 9 h 1982"/>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w 1663"/>
                <a:gd name="T115" fmla="*/ 0 h 1982"/>
                <a:gd name="T116" fmla="*/ 1663 w 1663"/>
                <a:gd name="T117" fmla="*/ 1982 h 1982"/>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T114" t="T115" r="T116" b="T117"/>
              <a:pathLst>
                <a:path w="1663" h="1982">
                  <a:moveTo>
                    <a:pt x="1127" y="18"/>
                  </a:moveTo>
                  <a:lnTo>
                    <a:pt x="1204" y="0"/>
                  </a:lnTo>
                  <a:lnTo>
                    <a:pt x="1380" y="115"/>
                  </a:lnTo>
                  <a:lnTo>
                    <a:pt x="1652" y="58"/>
                  </a:lnTo>
                  <a:lnTo>
                    <a:pt x="1663" y="187"/>
                  </a:lnTo>
                  <a:lnTo>
                    <a:pt x="1228" y="366"/>
                  </a:lnTo>
                  <a:lnTo>
                    <a:pt x="698" y="340"/>
                  </a:lnTo>
                  <a:lnTo>
                    <a:pt x="467" y="560"/>
                  </a:lnTo>
                  <a:lnTo>
                    <a:pt x="537" y="866"/>
                  </a:lnTo>
                  <a:lnTo>
                    <a:pt x="524" y="1067"/>
                  </a:lnTo>
                  <a:lnTo>
                    <a:pt x="529" y="1188"/>
                  </a:lnTo>
                  <a:lnTo>
                    <a:pt x="544" y="1388"/>
                  </a:lnTo>
                  <a:lnTo>
                    <a:pt x="655" y="1547"/>
                  </a:lnTo>
                  <a:lnTo>
                    <a:pt x="636" y="1815"/>
                  </a:lnTo>
                  <a:lnTo>
                    <a:pt x="551" y="1895"/>
                  </a:lnTo>
                  <a:lnTo>
                    <a:pt x="457" y="1740"/>
                  </a:lnTo>
                  <a:lnTo>
                    <a:pt x="313" y="1982"/>
                  </a:lnTo>
                  <a:lnTo>
                    <a:pt x="279" y="1805"/>
                  </a:lnTo>
                  <a:lnTo>
                    <a:pt x="174" y="1923"/>
                  </a:lnTo>
                  <a:lnTo>
                    <a:pt x="142" y="1736"/>
                  </a:lnTo>
                  <a:lnTo>
                    <a:pt x="0" y="1805"/>
                  </a:lnTo>
                  <a:lnTo>
                    <a:pt x="214" y="1625"/>
                  </a:lnTo>
                  <a:lnTo>
                    <a:pt x="258" y="1682"/>
                  </a:lnTo>
                  <a:lnTo>
                    <a:pt x="363" y="1575"/>
                  </a:lnTo>
                  <a:lnTo>
                    <a:pt x="507" y="1585"/>
                  </a:lnTo>
                  <a:lnTo>
                    <a:pt x="444" y="1456"/>
                  </a:lnTo>
                  <a:lnTo>
                    <a:pt x="338" y="1400"/>
                  </a:lnTo>
                  <a:lnTo>
                    <a:pt x="439" y="1172"/>
                  </a:lnTo>
                  <a:lnTo>
                    <a:pt x="475" y="1037"/>
                  </a:lnTo>
                  <a:lnTo>
                    <a:pt x="402" y="1025"/>
                  </a:lnTo>
                  <a:lnTo>
                    <a:pt x="434" y="808"/>
                  </a:lnTo>
                  <a:lnTo>
                    <a:pt x="360" y="685"/>
                  </a:lnTo>
                  <a:lnTo>
                    <a:pt x="308" y="457"/>
                  </a:lnTo>
                  <a:lnTo>
                    <a:pt x="429" y="205"/>
                  </a:lnTo>
                  <a:lnTo>
                    <a:pt x="705" y="113"/>
                  </a:lnTo>
                  <a:lnTo>
                    <a:pt x="1035" y="82"/>
                  </a:lnTo>
                  <a:lnTo>
                    <a:pt x="1127" y="18"/>
                  </a:lnTo>
                  <a:close/>
                </a:path>
              </a:pathLst>
            </a:custGeom>
            <a:solidFill>
              <a:srgbClr val="FFE500"/>
            </a:solidFill>
            <a:ln w="9525">
              <a:noFill/>
              <a:round/>
              <a:headEnd/>
              <a:tailEnd/>
            </a:ln>
          </p:spPr>
          <p:txBody>
            <a:bodyPr/>
            <a:lstStyle/>
            <a:p>
              <a:endParaRPr lang="en-US" dirty="0"/>
            </a:p>
          </p:txBody>
        </p:sp>
        <p:sp>
          <p:nvSpPr>
            <p:cNvPr id="12300" name="Freeform 12"/>
            <p:cNvSpPr>
              <a:spLocks/>
            </p:cNvSpPr>
            <p:nvPr/>
          </p:nvSpPr>
          <p:spPr bwMode="auto">
            <a:xfrm>
              <a:off x="1619" y="490"/>
              <a:ext cx="1875" cy="1045"/>
            </a:xfrm>
            <a:custGeom>
              <a:avLst/>
              <a:gdLst>
                <a:gd name="T0" fmla="*/ 0 w 3751"/>
                <a:gd name="T1" fmla="*/ 306 h 2090"/>
                <a:gd name="T2" fmla="*/ 752 w 3751"/>
                <a:gd name="T3" fmla="*/ 0 h 2090"/>
                <a:gd name="T4" fmla="*/ 1875 w 3751"/>
                <a:gd name="T5" fmla="*/ 201 h 2090"/>
                <a:gd name="T6" fmla="*/ 1771 w 3751"/>
                <a:gd name="T7" fmla="*/ 286 h 2090"/>
                <a:gd name="T8" fmla="*/ 1492 w 3751"/>
                <a:gd name="T9" fmla="*/ 481 h 2090"/>
                <a:gd name="T10" fmla="*/ 1453 w 3751"/>
                <a:gd name="T11" fmla="*/ 898 h 2090"/>
                <a:gd name="T12" fmla="*/ 1310 w 3751"/>
                <a:gd name="T13" fmla="*/ 1003 h 2090"/>
                <a:gd name="T14" fmla="*/ 1093 w 3751"/>
                <a:gd name="T15" fmla="*/ 1045 h 2090"/>
                <a:gd name="T16" fmla="*/ 886 w 3751"/>
                <a:gd name="T17" fmla="*/ 1017 h 2090"/>
                <a:gd name="T18" fmla="*/ 812 w 3751"/>
                <a:gd name="T19" fmla="*/ 967 h 2090"/>
                <a:gd name="T20" fmla="*/ 893 w 3751"/>
                <a:gd name="T21" fmla="*/ 876 h 2090"/>
                <a:gd name="T22" fmla="*/ 665 w 3751"/>
                <a:gd name="T23" fmla="*/ 708 h 2090"/>
                <a:gd name="T24" fmla="*/ 675 w 3751"/>
                <a:gd name="T25" fmla="*/ 794 h 2090"/>
                <a:gd name="T26" fmla="*/ 702 w 3751"/>
                <a:gd name="T27" fmla="*/ 857 h 2090"/>
                <a:gd name="T28" fmla="*/ 695 w 3751"/>
                <a:gd name="T29" fmla="*/ 932 h 2090"/>
                <a:gd name="T30" fmla="*/ 595 w 3751"/>
                <a:gd name="T31" fmla="*/ 901 h 2090"/>
                <a:gd name="T32" fmla="*/ 627 w 3751"/>
                <a:gd name="T33" fmla="*/ 851 h 2090"/>
                <a:gd name="T34" fmla="*/ 590 w 3751"/>
                <a:gd name="T35" fmla="*/ 688 h 2090"/>
                <a:gd name="T36" fmla="*/ 491 w 3751"/>
                <a:gd name="T37" fmla="*/ 620 h 2090"/>
                <a:gd name="T38" fmla="*/ 465 w 3751"/>
                <a:gd name="T39" fmla="*/ 528 h 2090"/>
                <a:gd name="T40" fmla="*/ 483 w 3751"/>
                <a:gd name="T41" fmla="*/ 438 h 2090"/>
                <a:gd name="T42" fmla="*/ 641 w 3751"/>
                <a:gd name="T43" fmla="*/ 340 h 2090"/>
                <a:gd name="T44" fmla="*/ 857 w 3751"/>
                <a:gd name="T45" fmla="*/ 352 h 2090"/>
                <a:gd name="T46" fmla="*/ 1025 w 3751"/>
                <a:gd name="T47" fmla="*/ 305 h 2090"/>
                <a:gd name="T48" fmla="*/ 1038 w 3751"/>
                <a:gd name="T49" fmla="*/ 269 h 2090"/>
                <a:gd name="T50" fmla="*/ 888 w 3751"/>
                <a:gd name="T51" fmla="*/ 243 h 2090"/>
                <a:gd name="T52" fmla="*/ 861 w 3751"/>
                <a:gd name="T53" fmla="*/ 196 h 2090"/>
                <a:gd name="T54" fmla="*/ 793 w 3751"/>
                <a:gd name="T55" fmla="*/ 189 h 2090"/>
                <a:gd name="T56" fmla="*/ 777 w 3751"/>
                <a:gd name="T57" fmla="*/ 276 h 2090"/>
                <a:gd name="T58" fmla="*/ 724 w 3751"/>
                <a:gd name="T59" fmla="*/ 270 h 2090"/>
                <a:gd name="T60" fmla="*/ 588 w 3751"/>
                <a:gd name="T61" fmla="*/ 289 h 2090"/>
                <a:gd name="T62" fmla="*/ 490 w 3751"/>
                <a:gd name="T63" fmla="*/ 341 h 2090"/>
                <a:gd name="T64" fmla="*/ 421 w 3751"/>
                <a:gd name="T65" fmla="*/ 398 h 2090"/>
                <a:gd name="T66" fmla="*/ 402 w 3751"/>
                <a:gd name="T67" fmla="*/ 490 h 2090"/>
                <a:gd name="T68" fmla="*/ 26 w 3751"/>
                <a:gd name="T69" fmla="*/ 337 h 2090"/>
                <a:gd name="T70" fmla="*/ 0 w 3751"/>
                <a:gd name="T71" fmla="*/ 306 h 2090"/>
                <a:gd name="T72" fmla="*/ 0 w 3751"/>
                <a:gd name="T73" fmla="*/ 306 h 2090"/>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w 3751"/>
                <a:gd name="T112" fmla="*/ 0 h 2090"/>
                <a:gd name="T113" fmla="*/ 3751 w 3751"/>
                <a:gd name="T114" fmla="*/ 2090 h 2090"/>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T111" t="T112" r="T113" b="T114"/>
              <a:pathLst>
                <a:path w="3751" h="2090">
                  <a:moveTo>
                    <a:pt x="0" y="612"/>
                  </a:moveTo>
                  <a:lnTo>
                    <a:pt x="1504" y="0"/>
                  </a:lnTo>
                  <a:lnTo>
                    <a:pt x="3751" y="402"/>
                  </a:lnTo>
                  <a:lnTo>
                    <a:pt x="3542" y="572"/>
                  </a:lnTo>
                  <a:lnTo>
                    <a:pt x="2985" y="962"/>
                  </a:lnTo>
                  <a:lnTo>
                    <a:pt x="2907" y="1796"/>
                  </a:lnTo>
                  <a:lnTo>
                    <a:pt x="2620" y="2006"/>
                  </a:lnTo>
                  <a:lnTo>
                    <a:pt x="2186" y="2090"/>
                  </a:lnTo>
                  <a:lnTo>
                    <a:pt x="1772" y="2034"/>
                  </a:lnTo>
                  <a:lnTo>
                    <a:pt x="1625" y="1935"/>
                  </a:lnTo>
                  <a:lnTo>
                    <a:pt x="1787" y="1752"/>
                  </a:lnTo>
                  <a:lnTo>
                    <a:pt x="1330" y="1416"/>
                  </a:lnTo>
                  <a:lnTo>
                    <a:pt x="1350" y="1589"/>
                  </a:lnTo>
                  <a:lnTo>
                    <a:pt x="1405" y="1714"/>
                  </a:lnTo>
                  <a:lnTo>
                    <a:pt x="1390" y="1865"/>
                  </a:lnTo>
                  <a:lnTo>
                    <a:pt x="1191" y="1802"/>
                  </a:lnTo>
                  <a:lnTo>
                    <a:pt x="1255" y="1702"/>
                  </a:lnTo>
                  <a:lnTo>
                    <a:pt x="1181" y="1377"/>
                  </a:lnTo>
                  <a:lnTo>
                    <a:pt x="983" y="1240"/>
                  </a:lnTo>
                  <a:lnTo>
                    <a:pt x="930" y="1057"/>
                  </a:lnTo>
                  <a:lnTo>
                    <a:pt x="967" y="876"/>
                  </a:lnTo>
                  <a:lnTo>
                    <a:pt x="1283" y="680"/>
                  </a:lnTo>
                  <a:lnTo>
                    <a:pt x="1714" y="705"/>
                  </a:lnTo>
                  <a:lnTo>
                    <a:pt x="2050" y="610"/>
                  </a:lnTo>
                  <a:lnTo>
                    <a:pt x="2077" y="539"/>
                  </a:lnTo>
                  <a:lnTo>
                    <a:pt x="1777" y="487"/>
                  </a:lnTo>
                  <a:lnTo>
                    <a:pt x="1722" y="392"/>
                  </a:lnTo>
                  <a:lnTo>
                    <a:pt x="1586" y="378"/>
                  </a:lnTo>
                  <a:lnTo>
                    <a:pt x="1555" y="553"/>
                  </a:lnTo>
                  <a:lnTo>
                    <a:pt x="1449" y="541"/>
                  </a:lnTo>
                  <a:lnTo>
                    <a:pt x="1176" y="578"/>
                  </a:lnTo>
                  <a:lnTo>
                    <a:pt x="980" y="682"/>
                  </a:lnTo>
                  <a:lnTo>
                    <a:pt x="843" y="797"/>
                  </a:lnTo>
                  <a:lnTo>
                    <a:pt x="804" y="980"/>
                  </a:lnTo>
                  <a:lnTo>
                    <a:pt x="53" y="674"/>
                  </a:lnTo>
                  <a:lnTo>
                    <a:pt x="0" y="612"/>
                  </a:lnTo>
                  <a:close/>
                </a:path>
              </a:pathLst>
            </a:custGeom>
            <a:solidFill>
              <a:srgbClr val="7A7AAD"/>
            </a:solidFill>
            <a:ln w="9525">
              <a:noFill/>
              <a:round/>
              <a:headEnd/>
              <a:tailEnd/>
            </a:ln>
          </p:spPr>
          <p:txBody>
            <a:bodyPr/>
            <a:lstStyle/>
            <a:p>
              <a:endParaRPr lang="en-US" dirty="0"/>
            </a:p>
          </p:txBody>
        </p:sp>
        <p:sp>
          <p:nvSpPr>
            <p:cNvPr id="12301" name="Freeform 13"/>
            <p:cNvSpPr>
              <a:spLocks/>
            </p:cNvSpPr>
            <p:nvPr/>
          </p:nvSpPr>
          <p:spPr bwMode="auto">
            <a:xfrm>
              <a:off x="3114" y="1033"/>
              <a:ext cx="584" cy="456"/>
            </a:xfrm>
            <a:custGeom>
              <a:avLst/>
              <a:gdLst>
                <a:gd name="T0" fmla="*/ 399 w 1168"/>
                <a:gd name="T1" fmla="*/ 456 h 911"/>
                <a:gd name="T2" fmla="*/ 354 w 1168"/>
                <a:gd name="T3" fmla="*/ 310 h 911"/>
                <a:gd name="T4" fmla="*/ 403 w 1168"/>
                <a:gd name="T5" fmla="*/ 252 h 911"/>
                <a:gd name="T6" fmla="*/ 272 w 1168"/>
                <a:gd name="T7" fmla="*/ 133 h 911"/>
                <a:gd name="T8" fmla="*/ 437 w 1168"/>
                <a:gd name="T9" fmla="*/ 202 h 911"/>
                <a:gd name="T10" fmla="*/ 584 w 1168"/>
                <a:gd name="T11" fmla="*/ 168 h 911"/>
                <a:gd name="T12" fmla="*/ 295 w 1168"/>
                <a:gd name="T13" fmla="*/ 72 h 911"/>
                <a:gd name="T14" fmla="*/ 7 w 1168"/>
                <a:gd name="T15" fmla="*/ 0 h 911"/>
                <a:gd name="T16" fmla="*/ 0 w 1168"/>
                <a:gd name="T17" fmla="*/ 175 h 911"/>
                <a:gd name="T18" fmla="*/ 258 w 1168"/>
                <a:gd name="T19" fmla="*/ 401 h 911"/>
                <a:gd name="T20" fmla="*/ 399 w 1168"/>
                <a:gd name="T21" fmla="*/ 456 h 911"/>
                <a:gd name="T22" fmla="*/ 399 w 1168"/>
                <a:gd name="T23" fmla="*/ 456 h 911"/>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 name="T36" fmla="*/ 0 w 1168"/>
                <a:gd name="T37" fmla="*/ 0 h 911"/>
                <a:gd name="T38" fmla="*/ 1168 w 1168"/>
                <a:gd name="T39" fmla="*/ 911 h 911"/>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T36" t="T37" r="T38" b="T39"/>
              <a:pathLst>
                <a:path w="1168" h="911">
                  <a:moveTo>
                    <a:pt x="798" y="911"/>
                  </a:moveTo>
                  <a:lnTo>
                    <a:pt x="709" y="619"/>
                  </a:lnTo>
                  <a:lnTo>
                    <a:pt x="806" y="504"/>
                  </a:lnTo>
                  <a:lnTo>
                    <a:pt x="543" y="266"/>
                  </a:lnTo>
                  <a:lnTo>
                    <a:pt x="875" y="403"/>
                  </a:lnTo>
                  <a:lnTo>
                    <a:pt x="1168" y="335"/>
                  </a:lnTo>
                  <a:lnTo>
                    <a:pt x="590" y="143"/>
                  </a:lnTo>
                  <a:lnTo>
                    <a:pt x="15" y="0"/>
                  </a:lnTo>
                  <a:lnTo>
                    <a:pt x="0" y="349"/>
                  </a:lnTo>
                  <a:lnTo>
                    <a:pt x="515" y="802"/>
                  </a:lnTo>
                  <a:lnTo>
                    <a:pt x="798" y="911"/>
                  </a:lnTo>
                  <a:close/>
                </a:path>
              </a:pathLst>
            </a:custGeom>
            <a:solidFill>
              <a:srgbClr val="D1BABA"/>
            </a:solidFill>
            <a:ln w="9525">
              <a:noFill/>
              <a:round/>
              <a:headEnd/>
              <a:tailEnd/>
            </a:ln>
          </p:spPr>
          <p:txBody>
            <a:bodyPr/>
            <a:lstStyle/>
            <a:p>
              <a:endParaRPr lang="en-US" dirty="0"/>
            </a:p>
          </p:txBody>
        </p:sp>
        <p:sp>
          <p:nvSpPr>
            <p:cNvPr id="12302" name="Freeform 14"/>
            <p:cNvSpPr>
              <a:spLocks/>
            </p:cNvSpPr>
            <p:nvPr/>
          </p:nvSpPr>
          <p:spPr bwMode="auto">
            <a:xfrm>
              <a:off x="3202" y="905"/>
              <a:ext cx="353" cy="378"/>
            </a:xfrm>
            <a:custGeom>
              <a:avLst/>
              <a:gdLst>
                <a:gd name="T0" fmla="*/ 0 w 706"/>
                <a:gd name="T1" fmla="*/ 352 h 754"/>
                <a:gd name="T2" fmla="*/ 18 w 706"/>
                <a:gd name="T3" fmla="*/ 267 h 754"/>
                <a:gd name="T4" fmla="*/ 67 w 706"/>
                <a:gd name="T5" fmla="*/ 190 h 754"/>
                <a:gd name="T6" fmla="*/ 104 w 706"/>
                <a:gd name="T7" fmla="*/ 165 h 754"/>
                <a:gd name="T8" fmla="*/ 111 w 706"/>
                <a:gd name="T9" fmla="*/ 21 h 754"/>
                <a:gd name="T10" fmla="*/ 179 w 706"/>
                <a:gd name="T11" fmla="*/ 0 h 754"/>
                <a:gd name="T12" fmla="*/ 200 w 706"/>
                <a:gd name="T13" fmla="*/ 6 h 754"/>
                <a:gd name="T14" fmla="*/ 202 w 706"/>
                <a:gd name="T15" fmla="*/ 92 h 754"/>
                <a:gd name="T16" fmla="*/ 294 w 706"/>
                <a:gd name="T17" fmla="*/ 21 h 754"/>
                <a:gd name="T18" fmla="*/ 353 w 706"/>
                <a:gd name="T19" fmla="*/ 45 h 754"/>
                <a:gd name="T20" fmla="*/ 295 w 706"/>
                <a:gd name="T21" fmla="*/ 155 h 754"/>
                <a:gd name="T22" fmla="*/ 229 w 706"/>
                <a:gd name="T23" fmla="*/ 210 h 754"/>
                <a:gd name="T24" fmla="*/ 170 w 706"/>
                <a:gd name="T25" fmla="*/ 210 h 754"/>
                <a:gd name="T26" fmla="*/ 141 w 706"/>
                <a:gd name="T27" fmla="*/ 238 h 754"/>
                <a:gd name="T28" fmla="*/ 121 w 706"/>
                <a:gd name="T29" fmla="*/ 243 h 754"/>
                <a:gd name="T30" fmla="*/ 87 w 706"/>
                <a:gd name="T31" fmla="*/ 308 h 754"/>
                <a:gd name="T32" fmla="*/ 44 w 706"/>
                <a:gd name="T33" fmla="*/ 378 h 754"/>
                <a:gd name="T34" fmla="*/ 0 w 706"/>
                <a:gd name="T35" fmla="*/ 352 h 754"/>
                <a:gd name="T36" fmla="*/ 0 w 706"/>
                <a:gd name="T37" fmla="*/ 352 h 754"/>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w 706"/>
                <a:gd name="T58" fmla="*/ 0 h 754"/>
                <a:gd name="T59" fmla="*/ 706 w 706"/>
                <a:gd name="T60" fmla="*/ 754 h 754"/>
              </a:gdLst>
              <a:ahLst/>
              <a:cxnLst>
                <a:cxn ang="T38">
                  <a:pos x="T0" y="T1"/>
                </a:cxn>
                <a:cxn ang="T39">
                  <a:pos x="T2" y="T3"/>
                </a:cxn>
                <a:cxn ang="T40">
                  <a:pos x="T4" y="T5"/>
                </a:cxn>
                <a:cxn ang="T41">
                  <a:pos x="T6" y="T7"/>
                </a:cxn>
                <a:cxn ang="T42">
                  <a:pos x="T8" y="T9"/>
                </a:cxn>
                <a:cxn ang="T43">
                  <a:pos x="T10" y="T11"/>
                </a:cxn>
                <a:cxn ang="T44">
                  <a:pos x="T12" y="T13"/>
                </a:cxn>
                <a:cxn ang="T45">
                  <a:pos x="T14" y="T15"/>
                </a:cxn>
                <a:cxn ang="T46">
                  <a:pos x="T16" y="T17"/>
                </a:cxn>
                <a:cxn ang="T47">
                  <a:pos x="T18" y="T19"/>
                </a:cxn>
                <a:cxn ang="T48">
                  <a:pos x="T20" y="T21"/>
                </a:cxn>
                <a:cxn ang="T49">
                  <a:pos x="T22" y="T23"/>
                </a:cxn>
                <a:cxn ang="T50">
                  <a:pos x="T24" y="T25"/>
                </a:cxn>
                <a:cxn ang="T51">
                  <a:pos x="T26" y="T27"/>
                </a:cxn>
                <a:cxn ang="T52">
                  <a:pos x="T28" y="T29"/>
                </a:cxn>
                <a:cxn ang="T53">
                  <a:pos x="T30" y="T31"/>
                </a:cxn>
                <a:cxn ang="T54">
                  <a:pos x="T32" y="T33"/>
                </a:cxn>
                <a:cxn ang="T55">
                  <a:pos x="T34" y="T35"/>
                </a:cxn>
                <a:cxn ang="T56">
                  <a:pos x="T36" y="T37"/>
                </a:cxn>
              </a:cxnLst>
              <a:rect l="T57" t="T58" r="T59" b="T60"/>
              <a:pathLst>
                <a:path w="706" h="754">
                  <a:moveTo>
                    <a:pt x="0" y="703"/>
                  </a:moveTo>
                  <a:lnTo>
                    <a:pt x="35" y="532"/>
                  </a:lnTo>
                  <a:lnTo>
                    <a:pt x="133" y="379"/>
                  </a:lnTo>
                  <a:lnTo>
                    <a:pt x="208" y="329"/>
                  </a:lnTo>
                  <a:lnTo>
                    <a:pt x="223" y="41"/>
                  </a:lnTo>
                  <a:lnTo>
                    <a:pt x="359" y="0"/>
                  </a:lnTo>
                  <a:lnTo>
                    <a:pt x="401" y="11"/>
                  </a:lnTo>
                  <a:lnTo>
                    <a:pt x="404" y="184"/>
                  </a:lnTo>
                  <a:lnTo>
                    <a:pt x="587" y="41"/>
                  </a:lnTo>
                  <a:lnTo>
                    <a:pt x="706" y="89"/>
                  </a:lnTo>
                  <a:lnTo>
                    <a:pt x="590" y="309"/>
                  </a:lnTo>
                  <a:lnTo>
                    <a:pt x="459" y="419"/>
                  </a:lnTo>
                  <a:lnTo>
                    <a:pt x="340" y="419"/>
                  </a:lnTo>
                  <a:lnTo>
                    <a:pt x="282" y="474"/>
                  </a:lnTo>
                  <a:lnTo>
                    <a:pt x="243" y="484"/>
                  </a:lnTo>
                  <a:lnTo>
                    <a:pt x="173" y="615"/>
                  </a:lnTo>
                  <a:lnTo>
                    <a:pt x="89" y="754"/>
                  </a:lnTo>
                  <a:lnTo>
                    <a:pt x="0" y="703"/>
                  </a:lnTo>
                  <a:close/>
                </a:path>
              </a:pathLst>
            </a:custGeom>
            <a:solidFill>
              <a:srgbClr val="D90000"/>
            </a:solidFill>
            <a:ln w="9525">
              <a:noFill/>
              <a:round/>
              <a:headEnd/>
              <a:tailEnd/>
            </a:ln>
          </p:spPr>
          <p:txBody>
            <a:bodyPr/>
            <a:lstStyle/>
            <a:p>
              <a:endParaRPr lang="en-US" dirty="0"/>
            </a:p>
          </p:txBody>
        </p:sp>
        <p:sp>
          <p:nvSpPr>
            <p:cNvPr id="12303" name="Freeform 15"/>
            <p:cNvSpPr>
              <a:spLocks/>
            </p:cNvSpPr>
            <p:nvPr/>
          </p:nvSpPr>
          <p:spPr bwMode="auto">
            <a:xfrm>
              <a:off x="3660" y="1293"/>
              <a:ext cx="262" cy="325"/>
            </a:xfrm>
            <a:custGeom>
              <a:avLst/>
              <a:gdLst>
                <a:gd name="T0" fmla="*/ 7 w 522"/>
                <a:gd name="T1" fmla="*/ 299 h 651"/>
                <a:gd name="T2" fmla="*/ 7 w 522"/>
                <a:gd name="T3" fmla="*/ 172 h 651"/>
                <a:gd name="T4" fmla="*/ 0 w 522"/>
                <a:gd name="T5" fmla="*/ 108 h 651"/>
                <a:gd name="T6" fmla="*/ 60 w 522"/>
                <a:gd name="T7" fmla="*/ 17 h 651"/>
                <a:gd name="T8" fmla="*/ 79 w 522"/>
                <a:gd name="T9" fmla="*/ 40 h 651"/>
                <a:gd name="T10" fmla="*/ 50 w 522"/>
                <a:gd name="T11" fmla="*/ 125 h 651"/>
                <a:gd name="T12" fmla="*/ 88 w 522"/>
                <a:gd name="T13" fmla="*/ 195 h 651"/>
                <a:gd name="T14" fmla="*/ 126 w 522"/>
                <a:gd name="T15" fmla="*/ 76 h 651"/>
                <a:gd name="T16" fmla="*/ 171 w 522"/>
                <a:gd name="T17" fmla="*/ 13 h 651"/>
                <a:gd name="T18" fmla="*/ 247 w 522"/>
                <a:gd name="T19" fmla="*/ 0 h 651"/>
                <a:gd name="T20" fmla="*/ 262 w 522"/>
                <a:gd name="T21" fmla="*/ 70 h 651"/>
                <a:gd name="T22" fmla="*/ 218 w 522"/>
                <a:gd name="T23" fmla="*/ 214 h 651"/>
                <a:gd name="T24" fmla="*/ 156 w 522"/>
                <a:gd name="T25" fmla="*/ 276 h 651"/>
                <a:gd name="T26" fmla="*/ 54 w 522"/>
                <a:gd name="T27" fmla="*/ 325 h 651"/>
                <a:gd name="T28" fmla="*/ 7 w 522"/>
                <a:gd name="T29" fmla="*/ 299 h 651"/>
                <a:gd name="T30" fmla="*/ 7 w 522"/>
                <a:gd name="T31" fmla="*/ 299 h 651"/>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w 522"/>
                <a:gd name="T49" fmla="*/ 0 h 651"/>
                <a:gd name="T50" fmla="*/ 522 w 522"/>
                <a:gd name="T51" fmla="*/ 651 h 651"/>
              </a:gdLst>
              <a:ahLst/>
              <a:cxnLst>
                <a:cxn ang="T32">
                  <a:pos x="T0" y="T1"/>
                </a:cxn>
                <a:cxn ang="T33">
                  <a:pos x="T2" y="T3"/>
                </a:cxn>
                <a:cxn ang="T34">
                  <a:pos x="T4" y="T5"/>
                </a:cxn>
                <a:cxn ang="T35">
                  <a:pos x="T6" y="T7"/>
                </a:cxn>
                <a:cxn ang="T36">
                  <a:pos x="T8" y="T9"/>
                </a:cxn>
                <a:cxn ang="T37">
                  <a:pos x="T10" y="T11"/>
                </a:cxn>
                <a:cxn ang="T38">
                  <a:pos x="T12" y="T13"/>
                </a:cxn>
                <a:cxn ang="T39">
                  <a:pos x="T14" y="T15"/>
                </a:cxn>
                <a:cxn ang="T40">
                  <a:pos x="T16" y="T17"/>
                </a:cxn>
                <a:cxn ang="T41">
                  <a:pos x="T18" y="T19"/>
                </a:cxn>
                <a:cxn ang="T42">
                  <a:pos x="T20" y="T21"/>
                </a:cxn>
                <a:cxn ang="T43">
                  <a:pos x="T22" y="T23"/>
                </a:cxn>
                <a:cxn ang="T44">
                  <a:pos x="T24" y="T25"/>
                </a:cxn>
                <a:cxn ang="T45">
                  <a:pos x="T26" y="T27"/>
                </a:cxn>
                <a:cxn ang="T46">
                  <a:pos x="T28" y="T29"/>
                </a:cxn>
                <a:cxn ang="T47">
                  <a:pos x="T30" y="T31"/>
                </a:cxn>
              </a:cxnLst>
              <a:rect l="T48" t="T49" r="T50" b="T51"/>
              <a:pathLst>
                <a:path w="522" h="651">
                  <a:moveTo>
                    <a:pt x="13" y="598"/>
                  </a:moveTo>
                  <a:lnTo>
                    <a:pt x="13" y="344"/>
                  </a:lnTo>
                  <a:lnTo>
                    <a:pt x="0" y="217"/>
                  </a:lnTo>
                  <a:lnTo>
                    <a:pt x="120" y="34"/>
                  </a:lnTo>
                  <a:lnTo>
                    <a:pt x="157" y="80"/>
                  </a:lnTo>
                  <a:lnTo>
                    <a:pt x="99" y="250"/>
                  </a:lnTo>
                  <a:lnTo>
                    <a:pt x="176" y="391"/>
                  </a:lnTo>
                  <a:lnTo>
                    <a:pt x="251" y="153"/>
                  </a:lnTo>
                  <a:lnTo>
                    <a:pt x="340" y="26"/>
                  </a:lnTo>
                  <a:lnTo>
                    <a:pt x="492" y="0"/>
                  </a:lnTo>
                  <a:lnTo>
                    <a:pt x="522" y="141"/>
                  </a:lnTo>
                  <a:lnTo>
                    <a:pt x="434" y="429"/>
                  </a:lnTo>
                  <a:lnTo>
                    <a:pt x="311" y="552"/>
                  </a:lnTo>
                  <a:lnTo>
                    <a:pt x="107" y="651"/>
                  </a:lnTo>
                  <a:lnTo>
                    <a:pt x="13" y="598"/>
                  </a:lnTo>
                  <a:close/>
                </a:path>
              </a:pathLst>
            </a:custGeom>
            <a:solidFill>
              <a:srgbClr val="D1BABA"/>
            </a:solidFill>
            <a:ln w="9525">
              <a:noFill/>
              <a:round/>
              <a:headEnd/>
              <a:tailEnd/>
            </a:ln>
          </p:spPr>
          <p:txBody>
            <a:bodyPr/>
            <a:lstStyle/>
            <a:p>
              <a:endParaRPr lang="en-US" dirty="0"/>
            </a:p>
          </p:txBody>
        </p:sp>
        <p:sp>
          <p:nvSpPr>
            <p:cNvPr id="12304" name="Freeform 16"/>
            <p:cNvSpPr>
              <a:spLocks/>
            </p:cNvSpPr>
            <p:nvPr/>
          </p:nvSpPr>
          <p:spPr bwMode="auto">
            <a:xfrm>
              <a:off x="2451" y="1241"/>
              <a:ext cx="942" cy="513"/>
            </a:xfrm>
            <a:custGeom>
              <a:avLst/>
              <a:gdLst>
                <a:gd name="T0" fmla="*/ 0 w 1885"/>
                <a:gd name="T1" fmla="*/ 253 h 1027"/>
                <a:gd name="T2" fmla="*/ 201 w 1885"/>
                <a:gd name="T3" fmla="*/ 368 h 1027"/>
                <a:gd name="T4" fmla="*/ 403 w 1885"/>
                <a:gd name="T5" fmla="*/ 513 h 1027"/>
                <a:gd name="T6" fmla="*/ 942 w 1885"/>
                <a:gd name="T7" fmla="*/ 240 h 1027"/>
                <a:gd name="T8" fmla="*/ 821 w 1885"/>
                <a:gd name="T9" fmla="*/ 88 h 1027"/>
                <a:gd name="T10" fmla="*/ 660 w 1885"/>
                <a:gd name="T11" fmla="*/ 0 h 1027"/>
                <a:gd name="T12" fmla="*/ 601 w 1885"/>
                <a:gd name="T13" fmla="*/ 193 h 1027"/>
                <a:gd name="T14" fmla="*/ 293 w 1885"/>
                <a:gd name="T15" fmla="*/ 296 h 1027"/>
                <a:gd name="T16" fmla="*/ 0 w 1885"/>
                <a:gd name="T17" fmla="*/ 253 h 1027"/>
                <a:gd name="T18" fmla="*/ 0 w 1885"/>
                <a:gd name="T19" fmla="*/ 253 h 1027"/>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 name="T30" fmla="*/ 0 w 1885"/>
                <a:gd name="T31" fmla="*/ 0 h 1027"/>
                <a:gd name="T32" fmla="*/ 1885 w 1885"/>
                <a:gd name="T33" fmla="*/ 1027 h 1027"/>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T30" t="T31" r="T32" b="T33"/>
              <a:pathLst>
                <a:path w="1885" h="1027">
                  <a:moveTo>
                    <a:pt x="0" y="506"/>
                  </a:moveTo>
                  <a:lnTo>
                    <a:pt x="403" y="737"/>
                  </a:lnTo>
                  <a:lnTo>
                    <a:pt x="806" y="1027"/>
                  </a:lnTo>
                  <a:lnTo>
                    <a:pt x="1885" y="480"/>
                  </a:lnTo>
                  <a:lnTo>
                    <a:pt x="1642" y="177"/>
                  </a:lnTo>
                  <a:lnTo>
                    <a:pt x="1321" y="0"/>
                  </a:lnTo>
                  <a:lnTo>
                    <a:pt x="1203" y="387"/>
                  </a:lnTo>
                  <a:lnTo>
                    <a:pt x="587" y="592"/>
                  </a:lnTo>
                  <a:lnTo>
                    <a:pt x="0" y="506"/>
                  </a:lnTo>
                  <a:close/>
                </a:path>
              </a:pathLst>
            </a:custGeom>
            <a:solidFill>
              <a:srgbClr val="D1BABA"/>
            </a:solidFill>
            <a:ln w="9525">
              <a:noFill/>
              <a:round/>
              <a:headEnd/>
              <a:tailEnd/>
            </a:ln>
          </p:spPr>
          <p:txBody>
            <a:bodyPr/>
            <a:lstStyle/>
            <a:p>
              <a:endParaRPr lang="en-US" dirty="0"/>
            </a:p>
          </p:txBody>
        </p:sp>
        <p:sp>
          <p:nvSpPr>
            <p:cNvPr id="12305" name="Freeform 17"/>
            <p:cNvSpPr>
              <a:spLocks/>
            </p:cNvSpPr>
            <p:nvPr/>
          </p:nvSpPr>
          <p:spPr bwMode="auto">
            <a:xfrm>
              <a:off x="2984" y="1547"/>
              <a:ext cx="644" cy="505"/>
            </a:xfrm>
            <a:custGeom>
              <a:avLst/>
              <a:gdLst>
                <a:gd name="T0" fmla="*/ 0 w 1286"/>
                <a:gd name="T1" fmla="*/ 161 h 1011"/>
                <a:gd name="T2" fmla="*/ 8 w 1286"/>
                <a:gd name="T3" fmla="*/ 43 h 1011"/>
                <a:gd name="T4" fmla="*/ 150 w 1286"/>
                <a:gd name="T5" fmla="*/ 0 h 1011"/>
                <a:gd name="T6" fmla="*/ 273 w 1286"/>
                <a:gd name="T7" fmla="*/ 23 h 1011"/>
                <a:gd name="T8" fmla="*/ 347 w 1286"/>
                <a:gd name="T9" fmla="*/ 61 h 1011"/>
                <a:gd name="T10" fmla="*/ 480 w 1286"/>
                <a:gd name="T11" fmla="*/ 113 h 1011"/>
                <a:gd name="T12" fmla="*/ 455 w 1286"/>
                <a:gd name="T13" fmla="*/ 150 h 1011"/>
                <a:gd name="T14" fmla="*/ 497 w 1286"/>
                <a:gd name="T15" fmla="*/ 187 h 1011"/>
                <a:gd name="T16" fmla="*/ 445 w 1286"/>
                <a:gd name="T17" fmla="*/ 219 h 1011"/>
                <a:gd name="T18" fmla="*/ 644 w 1286"/>
                <a:gd name="T19" fmla="*/ 400 h 1011"/>
                <a:gd name="T20" fmla="*/ 394 w 1286"/>
                <a:gd name="T21" fmla="*/ 347 h 1011"/>
                <a:gd name="T22" fmla="*/ 271 w 1286"/>
                <a:gd name="T23" fmla="*/ 505 h 1011"/>
                <a:gd name="T24" fmla="*/ 196 w 1286"/>
                <a:gd name="T25" fmla="*/ 298 h 1011"/>
                <a:gd name="T26" fmla="*/ 69 w 1286"/>
                <a:gd name="T27" fmla="*/ 256 h 1011"/>
                <a:gd name="T28" fmla="*/ 0 w 1286"/>
                <a:gd name="T29" fmla="*/ 161 h 1011"/>
                <a:gd name="T30" fmla="*/ 0 w 1286"/>
                <a:gd name="T31" fmla="*/ 161 h 1011"/>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w 1286"/>
                <a:gd name="T49" fmla="*/ 0 h 1011"/>
                <a:gd name="T50" fmla="*/ 1286 w 1286"/>
                <a:gd name="T51" fmla="*/ 1011 h 1011"/>
              </a:gdLst>
              <a:ahLst/>
              <a:cxnLst>
                <a:cxn ang="T32">
                  <a:pos x="T0" y="T1"/>
                </a:cxn>
                <a:cxn ang="T33">
                  <a:pos x="T2" y="T3"/>
                </a:cxn>
                <a:cxn ang="T34">
                  <a:pos x="T4" y="T5"/>
                </a:cxn>
                <a:cxn ang="T35">
                  <a:pos x="T6" y="T7"/>
                </a:cxn>
                <a:cxn ang="T36">
                  <a:pos x="T8" y="T9"/>
                </a:cxn>
                <a:cxn ang="T37">
                  <a:pos x="T10" y="T11"/>
                </a:cxn>
                <a:cxn ang="T38">
                  <a:pos x="T12" y="T13"/>
                </a:cxn>
                <a:cxn ang="T39">
                  <a:pos x="T14" y="T15"/>
                </a:cxn>
                <a:cxn ang="T40">
                  <a:pos x="T16" y="T17"/>
                </a:cxn>
                <a:cxn ang="T41">
                  <a:pos x="T18" y="T19"/>
                </a:cxn>
                <a:cxn ang="T42">
                  <a:pos x="T20" y="T21"/>
                </a:cxn>
                <a:cxn ang="T43">
                  <a:pos x="T22" y="T23"/>
                </a:cxn>
                <a:cxn ang="T44">
                  <a:pos x="T24" y="T25"/>
                </a:cxn>
                <a:cxn ang="T45">
                  <a:pos x="T26" y="T27"/>
                </a:cxn>
                <a:cxn ang="T46">
                  <a:pos x="T28" y="T29"/>
                </a:cxn>
                <a:cxn ang="T47">
                  <a:pos x="T30" y="T31"/>
                </a:cxn>
              </a:cxnLst>
              <a:rect l="T48" t="T49" r="T50" b="T51"/>
              <a:pathLst>
                <a:path w="1286" h="1011">
                  <a:moveTo>
                    <a:pt x="0" y="322"/>
                  </a:moveTo>
                  <a:lnTo>
                    <a:pt x="15" y="86"/>
                  </a:lnTo>
                  <a:lnTo>
                    <a:pt x="300" y="0"/>
                  </a:lnTo>
                  <a:lnTo>
                    <a:pt x="546" y="46"/>
                  </a:lnTo>
                  <a:lnTo>
                    <a:pt x="692" y="122"/>
                  </a:lnTo>
                  <a:lnTo>
                    <a:pt x="958" y="227"/>
                  </a:lnTo>
                  <a:lnTo>
                    <a:pt x="908" y="300"/>
                  </a:lnTo>
                  <a:lnTo>
                    <a:pt x="993" y="374"/>
                  </a:lnTo>
                  <a:lnTo>
                    <a:pt x="889" y="439"/>
                  </a:lnTo>
                  <a:lnTo>
                    <a:pt x="1286" y="801"/>
                  </a:lnTo>
                  <a:lnTo>
                    <a:pt x="787" y="694"/>
                  </a:lnTo>
                  <a:lnTo>
                    <a:pt x="541" y="1011"/>
                  </a:lnTo>
                  <a:lnTo>
                    <a:pt x="392" y="596"/>
                  </a:lnTo>
                  <a:lnTo>
                    <a:pt x="137" y="513"/>
                  </a:lnTo>
                  <a:lnTo>
                    <a:pt x="0" y="322"/>
                  </a:lnTo>
                  <a:close/>
                </a:path>
              </a:pathLst>
            </a:custGeom>
            <a:solidFill>
              <a:srgbClr val="FF7373"/>
            </a:solidFill>
            <a:ln w="9525">
              <a:noFill/>
              <a:round/>
              <a:headEnd/>
              <a:tailEnd/>
            </a:ln>
          </p:spPr>
          <p:txBody>
            <a:bodyPr/>
            <a:lstStyle/>
            <a:p>
              <a:endParaRPr lang="en-US" dirty="0"/>
            </a:p>
          </p:txBody>
        </p:sp>
        <p:sp>
          <p:nvSpPr>
            <p:cNvPr id="12306" name="Freeform 18"/>
            <p:cNvSpPr>
              <a:spLocks/>
            </p:cNvSpPr>
            <p:nvPr/>
          </p:nvSpPr>
          <p:spPr bwMode="auto">
            <a:xfrm>
              <a:off x="2935" y="1741"/>
              <a:ext cx="250" cy="187"/>
            </a:xfrm>
            <a:custGeom>
              <a:avLst/>
              <a:gdLst>
                <a:gd name="T0" fmla="*/ 44 w 499"/>
                <a:gd name="T1" fmla="*/ 0 h 373"/>
                <a:gd name="T2" fmla="*/ 0 w 499"/>
                <a:gd name="T3" fmla="*/ 76 h 373"/>
                <a:gd name="T4" fmla="*/ 68 w 499"/>
                <a:gd name="T5" fmla="*/ 95 h 373"/>
                <a:gd name="T6" fmla="*/ 176 w 499"/>
                <a:gd name="T7" fmla="*/ 120 h 373"/>
                <a:gd name="T8" fmla="*/ 178 w 499"/>
                <a:gd name="T9" fmla="*/ 187 h 373"/>
                <a:gd name="T10" fmla="*/ 250 w 499"/>
                <a:gd name="T11" fmla="*/ 146 h 373"/>
                <a:gd name="T12" fmla="*/ 232 w 499"/>
                <a:gd name="T13" fmla="*/ 74 h 373"/>
                <a:gd name="T14" fmla="*/ 104 w 499"/>
                <a:gd name="T15" fmla="*/ 53 h 373"/>
                <a:gd name="T16" fmla="*/ 44 w 499"/>
                <a:gd name="T17" fmla="*/ 0 h 373"/>
                <a:gd name="T18" fmla="*/ 44 w 499"/>
                <a:gd name="T19" fmla="*/ 0 h 373"/>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 name="T30" fmla="*/ 0 w 499"/>
                <a:gd name="T31" fmla="*/ 0 h 373"/>
                <a:gd name="T32" fmla="*/ 499 w 499"/>
                <a:gd name="T33" fmla="*/ 373 h 373"/>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T30" t="T31" r="T32" b="T33"/>
              <a:pathLst>
                <a:path w="499" h="373">
                  <a:moveTo>
                    <a:pt x="87" y="0"/>
                  </a:moveTo>
                  <a:lnTo>
                    <a:pt x="0" y="151"/>
                  </a:lnTo>
                  <a:lnTo>
                    <a:pt x="136" y="190"/>
                  </a:lnTo>
                  <a:lnTo>
                    <a:pt x="352" y="240"/>
                  </a:lnTo>
                  <a:lnTo>
                    <a:pt x="355" y="373"/>
                  </a:lnTo>
                  <a:lnTo>
                    <a:pt x="499" y="292"/>
                  </a:lnTo>
                  <a:lnTo>
                    <a:pt x="464" y="147"/>
                  </a:lnTo>
                  <a:lnTo>
                    <a:pt x="208" y="105"/>
                  </a:lnTo>
                  <a:lnTo>
                    <a:pt x="87" y="0"/>
                  </a:lnTo>
                  <a:close/>
                </a:path>
              </a:pathLst>
            </a:custGeom>
            <a:solidFill>
              <a:srgbClr val="D1BABA"/>
            </a:solidFill>
            <a:ln w="9525">
              <a:noFill/>
              <a:round/>
              <a:headEnd/>
              <a:tailEnd/>
            </a:ln>
          </p:spPr>
          <p:txBody>
            <a:bodyPr/>
            <a:lstStyle/>
            <a:p>
              <a:endParaRPr lang="en-US" dirty="0"/>
            </a:p>
          </p:txBody>
        </p:sp>
        <p:sp>
          <p:nvSpPr>
            <p:cNvPr id="12307" name="Freeform 19"/>
            <p:cNvSpPr>
              <a:spLocks/>
            </p:cNvSpPr>
            <p:nvPr/>
          </p:nvSpPr>
          <p:spPr bwMode="auto">
            <a:xfrm>
              <a:off x="3434" y="1660"/>
              <a:ext cx="169" cy="174"/>
            </a:xfrm>
            <a:custGeom>
              <a:avLst/>
              <a:gdLst>
                <a:gd name="T0" fmla="*/ 29 w 339"/>
                <a:gd name="T1" fmla="*/ 0 h 347"/>
                <a:gd name="T2" fmla="*/ 106 w 339"/>
                <a:gd name="T3" fmla="*/ 37 h 347"/>
                <a:gd name="T4" fmla="*/ 79 w 339"/>
                <a:gd name="T5" fmla="*/ 75 h 347"/>
                <a:gd name="T6" fmla="*/ 155 w 339"/>
                <a:gd name="T7" fmla="*/ 99 h 347"/>
                <a:gd name="T8" fmla="*/ 169 w 339"/>
                <a:gd name="T9" fmla="*/ 131 h 347"/>
                <a:gd name="T10" fmla="*/ 79 w 339"/>
                <a:gd name="T11" fmla="*/ 174 h 347"/>
                <a:gd name="T12" fmla="*/ 0 w 339"/>
                <a:gd name="T13" fmla="*/ 117 h 347"/>
                <a:gd name="T14" fmla="*/ 47 w 339"/>
                <a:gd name="T15" fmla="*/ 74 h 347"/>
                <a:gd name="T16" fmla="*/ 9 w 339"/>
                <a:gd name="T17" fmla="*/ 28 h 347"/>
                <a:gd name="T18" fmla="*/ 29 w 339"/>
                <a:gd name="T19" fmla="*/ 0 h 347"/>
                <a:gd name="T20" fmla="*/ 29 w 339"/>
                <a:gd name="T21" fmla="*/ 0 h 347"/>
                <a:gd name="T22" fmla="*/ 0 60000 65536"/>
                <a:gd name="T23" fmla="*/ 0 60000 65536"/>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w 339"/>
                <a:gd name="T34" fmla="*/ 0 h 347"/>
                <a:gd name="T35" fmla="*/ 339 w 339"/>
                <a:gd name="T36" fmla="*/ 347 h 347"/>
              </a:gdLst>
              <a:ahLst/>
              <a:cxnLst>
                <a:cxn ang="T22">
                  <a:pos x="T0" y="T1"/>
                </a:cxn>
                <a:cxn ang="T23">
                  <a:pos x="T2" y="T3"/>
                </a:cxn>
                <a:cxn ang="T24">
                  <a:pos x="T4" y="T5"/>
                </a:cxn>
                <a:cxn ang="T25">
                  <a:pos x="T6" y="T7"/>
                </a:cxn>
                <a:cxn ang="T26">
                  <a:pos x="T8" y="T9"/>
                </a:cxn>
                <a:cxn ang="T27">
                  <a:pos x="T10" y="T11"/>
                </a:cxn>
                <a:cxn ang="T28">
                  <a:pos x="T12" y="T13"/>
                </a:cxn>
                <a:cxn ang="T29">
                  <a:pos x="T14" y="T15"/>
                </a:cxn>
                <a:cxn ang="T30">
                  <a:pos x="T16" y="T17"/>
                </a:cxn>
                <a:cxn ang="T31">
                  <a:pos x="T18" y="T19"/>
                </a:cxn>
                <a:cxn ang="T32">
                  <a:pos x="T20" y="T21"/>
                </a:cxn>
              </a:cxnLst>
              <a:rect l="T33" t="T34" r="T35" b="T36"/>
              <a:pathLst>
                <a:path w="339" h="347">
                  <a:moveTo>
                    <a:pt x="59" y="0"/>
                  </a:moveTo>
                  <a:lnTo>
                    <a:pt x="213" y="73"/>
                  </a:lnTo>
                  <a:lnTo>
                    <a:pt x="158" y="149"/>
                  </a:lnTo>
                  <a:lnTo>
                    <a:pt x="310" y="198"/>
                  </a:lnTo>
                  <a:lnTo>
                    <a:pt x="339" y="262"/>
                  </a:lnTo>
                  <a:lnTo>
                    <a:pt x="159" y="347"/>
                  </a:lnTo>
                  <a:lnTo>
                    <a:pt x="0" y="234"/>
                  </a:lnTo>
                  <a:lnTo>
                    <a:pt x="94" y="147"/>
                  </a:lnTo>
                  <a:lnTo>
                    <a:pt x="19" y="55"/>
                  </a:lnTo>
                  <a:lnTo>
                    <a:pt x="59" y="0"/>
                  </a:lnTo>
                  <a:close/>
                </a:path>
              </a:pathLst>
            </a:custGeom>
            <a:solidFill>
              <a:srgbClr val="D1BABA"/>
            </a:solidFill>
            <a:ln w="9525">
              <a:noFill/>
              <a:round/>
              <a:headEnd/>
              <a:tailEnd/>
            </a:ln>
          </p:spPr>
          <p:txBody>
            <a:bodyPr/>
            <a:lstStyle/>
            <a:p>
              <a:endParaRPr lang="en-US" dirty="0"/>
            </a:p>
          </p:txBody>
        </p:sp>
        <p:sp>
          <p:nvSpPr>
            <p:cNvPr id="12308" name="Freeform 20"/>
            <p:cNvSpPr>
              <a:spLocks/>
            </p:cNvSpPr>
            <p:nvPr/>
          </p:nvSpPr>
          <p:spPr bwMode="auto">
            <a:xfrm>
              <a:off x="1769" y="1034"/>
              <a:ext cx="229" cy="403"/>
            </a:xfrm>
            <a:custGeom>
              <a:avLst/>
              <a:gdLst>
                <a:gd name="T0" fmla="*/ 128 w 459"/>
                <a:gd name="T1" fmla="*/ 0 h 804"/>
                <a:gd name="T2" fmla="*/ 0 w 459"/>
                <a:gd name="T3" fmla="*/ 54 h 804"/>
                <a:gd name="T4" fmla="*/ 80 w 459"/>
                <a:gd name="T5" fmla="*/ 181 h 804"/>
                <a:gd name="T6" fmla="*/ 211 w 459"/>
                <a:gd name="T7" fmla="*/ 403 h 804"/>
                <a:gd name="T8" fmla="*/ 229 w 459"/>
                <a:gd name="T9" fmla="*/ 296 h 804"/>
                <a:gd name="T10" fmla="*/ 128 w 459"/>
                <a:gd name="T11" fmla="*/ 209 h 804"/>
                <a:gd name="T12" fmla="*/ 128 w 459"/>
                <a:gd name="T13" fmla="*/ 0 h 804"/>
                <a:gd name="T14" fmla="*/ 128 w 459"/>
                <a:gd name="T15" fmla="*/ 0 h 804"/>
                <a:gd name="T16" fmla="*/ 0 60000 65536"/>
                <a:gd name="T17" fmla="*/ 0 60000 65536"/>
                <a:gd name="T18" fmla="*/ 0 60000 65536"/>
                <a:gd name="T19" fmla="*/ 0 60000 65536"/>
                <a:gd name="T20" fmla="*/ 0 60000 65536"/>
                <a:gd name="T21" fmla="*/ 0 60000 65536"/>
                <a:gd name="T22" fmla="*/ 0 60000 65536"/>
                <a:gd name="T23" fmla="*/ 0 60000 65536"/>
                <a:gd name="T24" fmla="*/ 0 w 459"/>
                <a:gd name="T25" fmla="*/ 0 h 804"/>
                <a:gd name="T26" fmla="*/ 459 w 459"/>
                <a:gd name="T27" fmla="*/ 804 h 804"/>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T24" t="T25" r="T26" b="T27"/>
              <a:pathLst>
                <a:path w="459" h="804">
                  <a:moveTo>
                    <a:pt x="256" y="0"/>
                  </a:moveTo>
                  <a:lnTo>
                    <a:pt x="0" y="107"/>
                  </a:lnTo>
                  <a:lnTo>
                    <a:pt x="161" y="361"/>
                  </a:lnTo>
                  <a:lnTo>
                    <a:pt x="422" y="804"/>
                  </a:lnTo>
                  <a:lnTo>
                    <a:pt x="459" y="590"/>
                  </a:lnTo>
                  <a:lnTo>
                    <a:pt x="256" y="417"/>
                  </a:lnTo>
                  <a:lnTo>
                    <a:pt x="256" y="0"/>
                  </a:lnTo>
                  <a:close/>
                </a:path>
              </a:pathLst>
            </a:custGeom>
            <a:solidFill>
              <a:srgbClr val="FFE5E5"/>
            </a:solidFill>
            <a:ln w="9525">
              <a:noFill/>
              <a:round/>
              <a:headEnd/>
              <a:tailEnd/>
            </a:ln>
          </p:spPr>
          <p:txBody>
            <a:bodyPr/>
            <a:lstStyle/>
            <a:p>
              <a:endParaRPr lang="en-US" dirty="0"/>
            </a:p>
          </p:txBody>
        </p:sp>
        <p:sp>
          <p:nvSpPr>
            <p:cNvPr id="12309" name="Freeform 21"/>
            <p:cNvSpPr>
              <a:spLocks/>
            </p:cNvSpPr>
            <p:nvPr/>
          </p:nvSpPr>
          <p:spPr bwMode="auto">
            <a:xfrm>
              <a:off x="3227" y="1826"/>
              <a:ext cx="40" cy="162"/>
            </a:xfrm>
            <a:custGeom>
              <a:avLst/>
              <a:gdLst>
                <a:gd name="T0" fmla="*/ 37 w 80"/>
                <a:gd name="T1" fmla="*/ 162 h 324"/>
                <a:gd name="T2" fmla="*/ 40 w 80"/>
                <a:gd name="T3" fmla="*/ 1 h 324"/>
                <a:gd name="T4" fmla="*/ 0 w 80"/>
                <a:gd name="T5" fmla="*/ 0 h 324"/>
                <a:gd name="T6" fmla="*/ 37 w 80"/>
                <a:gd name="T7" fmla="*/ 162 h 324"/>
                <a:gd name="T8" fmla="*/ 37 w 80"/>
                <a:gd name="T9" fmla="*/ 162 h 324"/>
                <a:gd name="T10" fmla="*/ 0 60000 65536"/>
                <a:gd name="T11" fmla="*/ 0 60000 65536"/>
                <a:gd name="T12" fmla="*/ 0 60000 65536"/>
                <a:gd name="T13" fmla="*/ 0 60000 65536"/>
                <a:gd name="T14" fmla="*/ 0 60000 65536"/>
                <a:gd name="T15" fmla="*/ 0 w 80"/>
                <a:gd name="T16" fmla="*/ 0 h 324"/>
                <a:gd name="T17" fmla="*/ 80 w 80"/>
                <a:gd name="T18" fmla="*/ 324 h 324"/>
              </a:gdLst>
              <a:ahLst/>
              <a:cxnLst>
                <a:cxn ang="T10">
                  <a:pos x="T0" y="T1"/>
                </a:cxn>
                <a:cxn ang="T11">
                  <a:pos x="T2" y="T3"/>
                </a:cxn>
                <a:cxn ang="T12">
                  <a:pos x="T4" y="T5"/>
                </a:cxn>
                <a:cxn ang="T13">
                  <a:pos x="T6" y="T7"/>
                </a:cxn>
                <a:cxn ang="T14">
                  <a:pos x="T8" y="T9"/>
                </a:cxn>
              </a:cxnLst>
              <a:rect l="T15" t="T16" r="T17" b="T18"/>
              <a:pathLst>
                <a:path w="80" h="324">
                  <a:moveTo>
                    <a:pt x="73" y="324"/>
                  </a:moveTo>
                  <a:lnTo>
                    <a:pt x="80" y="2"/>
                  </a:lnTo>
                  <a:lnTo>
                    <a:pt x="0" y="0"/>
                  </a:lnTo>
                  <a:lnTo>
                    <a:pt x="73" y="324"/>
                  </a:lnTo>
                  <a:close/>
                </a:path>
              </a:pathLst>
            </a:custGeom>
            <a:solidFill>
              <a:srgbClr val="FFE5E5"/>
            </a:solidFill>
            <a:ln w="9525">
              <a:noFill/>
              <a:round/>
              <a:headEnd/>
              <a:tailEnd/>
            </a:ln>
          </p:spPr>
          <p:txBody>
            <a:bodyPr/>
            <a:lstStyle/>
            <a:p>
              <a:endParaRPr lang="en-US" dirty="0"/>
            </a:p>
          </p:txBody>
        </p:sp>
        <p:sp>
          <p:nvSpPr>
            <p:cNvPr id="12310" name="Freeform 22"/>
            <p:cNvSpPr>
              <a:spLocks/>
            </p:cNvSpPr>
            <p:nvPr/>
          </p:nvSpPr>
          <p:spPr bwMode="auto">
            <a:xfrm>
              <a:off x="3186" y="1631"/>
              <a:ext cx="136" cy="101"/>
            </a:xfrm>
            <a:custGeom>
              <a:avLst/>
              <a:gdLst>
                <a:gd name="T0" fmla="*/ 78 w 272"/>
                <a:gd name="T1" fmla="*/ 101 h 203"/>
                <a:gd name="T2" fmla="*/ 136 w 272"/>
                <a:gd name="T3" fmla="*/ 79 h 203"/>
                <a:gd name="T4" fmla="*/ 114 w 272"/>
                <a:gd name="T5" fmla="*/ 0 h 203"/>
                <a:gd name="T6" fmla="*/ 0 w 272"/>
                <a:gd name="T7" fmla="*/ 10 h 203"/>
                <a:gd name="T8" fmla="*/ 68 w 272"/>
                <a:gd name="T9" fmla="*/ 37 h 203"/>
                <a:gd name="T10" fmla="*/ 78 w 272"/>
                <a:gd name="T11" fmla="*/ 101 h 203"/>
                <a:gd name="T12" fmla="*/ 78 w 272"/>
                <a:gd name="T13" fmla="*/ 101 h 203"/>
                <a:gd name="T14" fmla="*/ 0 60000 65536"/>
                <a:gd name="T15" fmla="*/ 0 60000 65536"/>
                <a:gd name="T16" fmla="*/ 0 60000 65536"/>
                <a:gd name="T17" fmla="*/ 0 60000 65536"/>
                <a:gd name="T18" fmla="*/ 0 60000 65536"/>
                <a:gd name="T19" fmla="*/ 0 60000 65536"/>
                <a:gd name="T20" fmla="*/ 0 60000 65536"/>
                <a:gd name="T21" fmla="*/ 0 w 272"/>
                <a:gd name="T22" fmla="*/ 0 h 203"/>
                <a:gd name="T23" fmla="*/ 272 w 272"/>
                <a:gd name="T24" fmla="*/ 203 h 203"/>
              </a:gdLst>
              <a:ahLst/>
              <a:cxnLst>
                <a:cxn ang="T14">
                  <a:pos x="T0" y="T1"/>
                </a:cxn>
                <a:cxn ang="T15">
                  <a:pos x="T2" y="T3"/>
                </a:cxn>
                <a:cxn ang="T16">
                  <a:pos x="T4" y="T5"/>
                </a:cxn>
                <a:cxn ang="T17">
                  <a:pos x="T6" y="T7"/>
                </a:cxn>
                <a:cxn ang="T18">
                  <a:pos x="T8" y="T9"/>
                </a:cxn>
                <a:cxn ang="T19">
                  <a:pos x="T10" y="T11"/>
                </a:cxn>
                <a:cxn ang="T20">
                  <a:pos x="T12" y="T13"/>
                </a:cxn>
              </a:cxnLst>
              <a:rect l="T21" t="T22" r="T23" b="T24"/>
              <a:pathLst>
                <a:path w="272" h="203">
                  <a:moveTo>
                    <a:pt x="156" y="203"/>
                  </a:moveTo>
                  <a:lnTo>
                    <a:pt x="272" y="159"/>
                  </a:lnTo>
                  <a:lnTo>
                    <a:pt x="228" y="0"/>
                  </a:lnTo>
                  <a:lnTo>
                    <a:pt x="0" y="20"/>
                  </a:lnTo>
                  <a:lnTo>
                    <a:pt x="136" y="74"/>
                  </a:lnTo>
                  <a:lnTo>
                    <a:pt x="156" y="203"/>
                  </a:lnTo>
                  <a:close/>
                </a:path>
              </a:pathLst>
            </a:custGeom>
            <a:solidFill>
              <a:srgbClr val="FFE5E5"/>
            </a:solidFill>
            <a:ln w="9525">
              <a:noFill/>
              <a:round/>
              <a:headEnd/>
              <a:tailEnd/>
            </a:ln>
          </p:spPr>
          <p:txBody>
            <a:bodyPr/>
            <a:lstStyle/>
            <a:p>
              <a:endParaRPr lang="en-US" dirty="0"/>
            </a:p>
          </p:txBody>
        </p:sp>
        <p:sp>
          <p:nvSpPr>
            <p:cNvPr id="12311" name="Freeform 23"/>
            <p:cNvSpPr>
              <a:spLocks/>
            </p:cNvSpPr>
            <p:nvPr/>
          </p:nvSpPr>
          <p:spPr bwMode="auto">
            <a:xfrm>
              <a:off x="3369" y="1837"/>
              <a:ext cx="213" cy="93"/>
            </a:xfrm>
            <a:custGeom>
              <a:avLst/>
              <a:gdLst>
                <a:gd name="T0" fmla="*/ 0 w 427"/>
                <a:gd name="T1" fmla="*/ 17 h 187"/>
                <a:gd name="T2" fmla="*/ 55 w 427"/>
                <a:gd name="T3" fmla="*/ 0 h 187"/>
                <a:gd name="T4" fmla="*/ 213 w 427"/>
                <a:gd name="T5" fmla="*/ 93 h 187"/>
                <a:gd name="T6" fmla="*/ 0 w 427"/>
                <a:gd name="T7" fmla="*/ 17 h 187"/>
                <a:gd name="T8" fmla="*/ 0 w 427"/>
                <a:gd name="T9" fmla="*/ 17 h 187"/>
                <a:gd name="T10" fmla="*/ 0 60000 65536"/>
                <a:gd name="T11" fmla="*/ 0 60000 65536"/>
                <a:gd name="T12" fmla="*/ 0 60000 65536"/>
                <a:gd name="T13" fmla="*/ 0 60000 65536"/>
                <a:gd name="T14" fmla="*/ 0 60000 65536"/>
                <a:gd name="T15" fmla="*/ 0 w 427"/>
                <a:gd name="T16" fmla="*/ 0 h 187"/>
                <a:gd name="T17" fmla="*/ 427 w 427"/>
                <a:gd name="T18" fmla="*/ 187 h 187"/>
              </a:gdLst>
              <a:ahLst/>
              <a:cxnLst>
                <a:cxn ang="T10">
                  <a:pos x="T0" y="T1"/>
                </a:cxn>
                <a:cxn ang="T11">
                  <a:pos x="T2" y="T3"/>
                </a:cxn>
                <a:cxn ang="T12">
                  <a:pos x="T4" y="T5"/>
                </a:cxn>
                <a:cxn ang="T13">
                  <a:pos x="T6" y="T7"/>
                </a:cxn>
                <a:cxn ang="T14">
                  <a:pos x="T8" y="T9"/>
                </a:cxn>
              </a:cxnLst>
              <a:rect l="T15" t="T16" r="T17" b="T18"/>
              <a:pathLst>
                <a:path w="427" h="187">
                  <a:moveTo>
                    <a:pt x="0" y="34"/>
                  </a:moveTo>
                  <a:lnTo>
                    <a:pt x="110" y="0"/>
                  </a:lnTo>
                  <a:lnTo>
                    <a:pt x="427" y="187"/>
                  </a:lnTo>
                  <a:lnTo>
                    <a:pt x="0" y="34"/>
                  </a:lnTo>
                  <a:close/>
                </a:path>
              </a:pathLst>
            </a:custGeom>
            <a:solidFill>
              <a:srgbClr val="FFE5E5"/>
            </a:solidFill>
            <a:ln w="9525">
              <a:noFill/>
              <a:round/>
              <a:headEnd/>
              <a:tailEnd/>
            </a:ln>
          </p:spPr>
          <p:txBody>
            <a:bodyPr/>
            <a:lstStyle/>
            <a:p>
              <a:endParaRPr lang="en-US" dirty="0"/>
            </a:p>
          </p:txBody>
        </p:sp>
        <p:sp>
          <p:nvSpPr>
            <p:cNvPr id="12312" name="Freeform 24"/>
            <p:cNvSpPr>
              <a:spLocks/>
            </p:cNvSpPr>
            <p:nvPr/>
          </p:nvSpPr>
          <p:spPr bwMode="auto">
            <a:xfrm>
              <a:off x="3056" y="1609"/>
              <a:ext cx="169" cy="165"/>
            </a:xfrm>
            <a:custGeom>
              <a:avLst/>
              <a:gdLst>
                <a:gd name="T0" fmla="*/ 124 w 338"/>
                <a:gd name="T1" fmla="*/ 0 h 329"/>
                <a:gd name="T2" fmla="*/ 73 w 338"/>
                <a:gd name="T3" fmla="*/ 56 h 329"/>
                <a:gd name="T4" fmla="*/ 169 w 338"/>
                <a:gd name="T5" fmla="*/ 158 h 329"/>
                <a:gd name="T6" fmla="*/ 98 w 338"/>
                <a:gd name="T7" fmla="*/ 165 h 329"/>
                <a:gd name="T8" fmla="*/ 0 w 338"/>
                <a:gd name="T9" fmla="*/ 106 h 329"/>
                <a:gd name="T10" fmla="*/ 34 w 338"/>
                <a:gd name="T11" fmla="*/ 25 h 329"/>
                <a:gd name="T12" fmla="*/ 124 w 338"/>
                <a:gd name="T13" fmla="*/ 0 h 329"/>
                <a:gd name="T14" fmla="*/ 124 w 338"/>
                <a:gd name="T15" fmla="*/ 0 h 329"/>
                <a:gd name="T16" fmla="*/ 0 60000 65536"/>
                <a:gd name="T17" fmla="*/ 0 60000 65536"/>
                <a:gd name="T18" fmla="*/ 0 60000 65536"/>
                <a:gd name="T19" fmla="*/ 0 60000 65536"/>
                <a:gd name="T20" fmla="*/ 0 60000 65536"/>
                <a:gd name="T21" fmla="*/ 0 60000 65536"/>
                <a:gd name="T22" fmla="*/ 0 60000 65536"/>
                <a:gd name="T23" fmla="*/ 0 60000 65536"/>
                <a:gd name="T24" fmla="*/ 0 w 338"/>
                <a:gd name="T25" fmla="*/ 0 h 329"/>
                <a:gd name="T26" fmla="*/ 338 w 338"/>
                <a:gd name="T27" fmla="*/ 329 h 329"/>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T24" t="T25" r="T26" b="T27"/>
              <a:pathLst>
                <a:path w="338" h="329">
                  <a:moveTo>
                    <a:pt x="248" y="0"/>
                  </a:moveTo>
                  <a:lnTo>
                    <a:pt x="146" y="111"/>
                  </a:lnTo>
                  <a:lnTo>
                    <a:pt x="338" y="315"/>
                  </a:lnTo>
                  <a:lnTo>
                    <a:pt x="196" y="329"/>
                  </a:lnTo>
                  <a:lnTo>
                    <a:pt x="0" y="212"/>
                  </a:lnTo>
                  <a:lnTo>
                    <a:pt x="67" y="49"/>
                  </a:lnTo>
                  <a:lnTo>
                    <a:pt x="248" y="0"/>
                  </a:lnTo>
                  <a:close/>
                </a:path>
              </a:pathLst>
            </a:custGeom>
            <a:solidFill>
              <a:srgbClr val="FF0000"/>
            </a:solidFill>
            <a:ln w="9525">
              <a:noFill/>
              <a:round/>
              <a:headEnd/>
              <a:tailEnd/>
            </a:ln>
          </p:spPr>
          <p:txBody>
            <a:bodyPr/>
            <a:lstStyle/>
            <a:p>
              <a:endParaRPr lang="en-US" dirty="0"/>
            </a:p>
          </p:txBody>
        </p:sp>
        <p:sp>
          <p:nvSpPr>
            <p:cNvPr id="12313" name="Freeform 25"/>
            <p:cNvSpPr>
              <a:spLocks/>
            </p:cNvSpPr>
            <p:nvPr/>
          </p:nvSpPr>
          <p:spPr bwMode="auto">
            <a:xfrm>
              <a:off x="3257" y="1833"/>
              <a:ext cx="121" cy="201"/>
            </a:xfrm>
            <a:custGeom>
              <a:avLst/>
              <a:gdLst>
                <a:gd name="T0" fmla="*/ 0 w 243"/>
                <a:gd name="T1" fmla="*/ 201 h 404"/>
                <a:gd name="T2" fmla="*/ 72 w 243"/>
                <a:gd name="T3" fmla="*/ 0 h 404"/>
                <a:gd name="T4" fmla="*/ 121 w 243"/>
                <a:gd name="T5" fmla="*/ 38 h 404"/>
                <a:gd name="T6" fmla="*/ 0 w 243"/>
                <a:gd name="T7" fmla="*/ 201 h 404"/>
                <a:gd name="T8" fmla="*/ 0 w 243"/>
                <a:gd name="T9" fmla="*/ 201 h 404"/>
                <a:gd name="T10" fmla="*/ 0 60000 65536"/>
                <a:gd name="T11" fmla="*/ 0 60000 65536"/>
                <a:gd name="T12" fmla="*/ 0 60000 65536"/>
                <a:gd name="T13" fmla="*/ 0 60000 65536"/>
                <a:gd name="T14" fmla="*/ 0 60000 65536"/>
                <a:gd name="T15" fmla="*/ 0 w 243"/>
                <a:gd name="T16" fmla="*/ 0 h 404"/>
                <a:gd name="T17" fmla="*/ 243 w 243"/>
                <a:gd name="T18" fmla="*/ 404 h 404"/>
              </a:gdLst>
              <a:ahLst/>
              <a:cxnLst>
                <a:cxn ang="T10">
                  <a:pos x="T0" y="T1"/>
                </a:cxn>
                <a:cxn ang="T11">
                  <a:pos x="T2" y="T3"/>
                </a:cxn>
                <a:cxn ang="T12">
                  <a:pos x="T4" y="T5"/>
                </a:cxn>
                <a:cxn ang="T13">
                  <a:pos x="T6" y="T7"/>
                </a:cxn>
                <a:cxn ang="T14">
                  <a:pos x="T8" y="T9"/>
                </a:cxn>
              </a:cxnLst>
              <a:rect l="T15" t="T16" r="T17" b="T18"/>
              <a:pathLst>
                <a:path w="243" h="404">
                  <a:moveTo>
                    <a:pt x="0" y="404"/>
                  </a:moveTo>
                  <a:lnTo>
                    <a:pt x="144" y="0"/>
                  </a:lnTo>
                  <a:lnTo>
                    <a:pt x="243" y="76"/>
                  </a:lnTo>
                  <a:lnTo>
                    <a:pt x="0" y="404"/>
                  </a:lnTo>
                  <a:close/>
                </a:path>
              </a:pathLst>
            </a:custGeom>
            <a:solidFill>
              <a:srgbClr val="FF0000"/>
            </a:solidFill>
            <a:ln w="9525">
              <a:noFill/>
              <a:round/>
              <a:headEnd/>
              <a:tailEnd/>
            </a:ln>
          </p:spPr>
          <p:txBody>
            <a:bodyPr/>
            <a:lstStyle/>
            <a:p>
              <a:endParaRPr lang="en-US" dirty="0"/>
            </a:p>
          </p:txBody>
        </p:sp>
        <p:sp>
          <p:nvSpPr>
            <p:cNvPr id="12314" name="Freeform 26"/>
            <p:cNvSpPr>
              <a:spLocks/>
            </p:cNvSpPr>
            <p:nvPr/>
          </p:nvSpPr>
          <p:spPr bwMode="auto">
            <a:xfrm>
              <a:off x="3317" y="1647"/>
              <a:ext cx="164" cy="151"/>
            </a:xfrm>
            <a:custGeom>
              <a:avLst/>
              <a:gdLst>
                <a:gd name="T0" fmla="*/ 0 w 328"/>
                <a:gd name="T1" fmla="*/ 151 h 302"/>
                <a:gd name="T2" fmla="*/ 111 w 328"/>
                <a:gd name="T3" fmla="*/ 81 h 302"/>
                <a:gd name="T4" fmla="*/ 73 w 328"/>
                <a:gd name="T5" fmla="*/ 28 h 302"/>
                <a:gd name="T6" fmla="*/ 142 w 328"/>
                <a:gd name="T7" fmla="*/ 0 h 302"/>
                <a:gd name="T8" fmla="*/ 126 w 328"/>
                <a:gd name="T9" fmla="*/ 40 h 302"/>
                <a:gd name="T10" fmla="*/ 164 w 328"/>
                <a:gd name="T11" fmla="*/ 86 h 302"/>
                <a:gd name="T12" fmla="*/ 112 w 328"/>
                <a:gd name="T13" fmla="*/ 119 h 302"/>
                <a:gd name="T14" fmla="*/ 73 w 328"/>
                <a:gd name="T15" fmla="*/ 147 h 302"/>
                <a:gd name="T16" fmla="*/ 0 w 328"/>
                <a:gd name="T17" fmla="*/ 151 h 302"/>
                <a:gd name="T18" fmla="*/ 0 w 328"/>
                <a:gd name="T19" fmla="*/ 151 h 302"/>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 name="T30" fmla="*/ 0 w 328"/>
                <a:gd name="T31" fmla="*/ 0 h 302"/>
                <a:gd name="T32" fmla="*/ 328 w 328"/>
                <a:gd name="T33" fmla="*/ 302 h 302"/>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T30" t="T31" r="T32" b="T33"/>
              <a:pathLst>
                <a:path w="328" h="302">
                  <a:moveTo>
                    <a:pt x="0" y="302"/>
                  </a:moveTo>
                  <a:lnTo>
                    <a:pt x="223" y="163"/>
                  </a:lnTo>
                  <a:lnTo>
                    <a:pt x="146" y="56"/>
                  </a:lnTo>
                  <a:lnTo>
                    <a:pt x="283" y="0"/>
                  </a:lnTo>
                  <a:lnTo>
                    <a:pt x="253" y="81"/>
                  </a:lnTo>
                  <a:lnTo>
                    <a:pt x="328" y="173"/>
                  </a:lnTo>
                  <a:lnTo>
                    <a:pt x="224" y="238"/>
                  </a:lnTo>
                  <a:lnTo>
                    <a:pt x="146" y="294"/>
                  </a:lnTo>
                  <a:lnTo>
                    <a:pt x="0" y="302"/>
                  </a:lnTo>
                  <a:close/>
                </a:path>
              </a:pathLst>
            </a:custGeom>
            <a:solidFill>
              <a:srgbClr val="FF0000"/>
            </a:solidFill>
            <a:ln w="9525">
              <a:noFill/>
              <a:round/>
              <a:headEnd/>
              <a:tailEnd/>
            </a:ln>
          </p:spPr>
          <p:txBody>
            <a:bodyPr/>
            <a:lstStyle/>
            <a:p>
              <a:endParaRPr lang="en-US" dirty="0"/>
            </a:p>
          </p:txBody>
        </p:sp>
        <p:sp>
          <p:nvSpPr>
            <p:cNvPr id="12315" name="Freeform 27"/>
            <p:cNvSpPr>
              <a:spLocks/>
            </p:cNvSpPr>
            <p:nvPr/>
          </p:nvSpPr>
          <p:spPr bwMode="auto">
            <a:xfrm>
              <a:off x="2078" y="714"/>
              <a:ext cx="1391" cy="798"/>
            </a:xfrm>
            <a:custGeom>
              <a:avLst/>
              <a:gdLst>
                <a:gd name="T0" fmla="*/ 603 w 2781"/>
                <a:gd name="T1" fmla="*/ 55 h 1597"/>
                <a:gd name="T2" fmla="*/ 659 w 2781"/>
                <a:gd name="T3" fmla="*/ 96 h 1597"/>
                <a:gd name="T4" fmla="*/ 641 w 2781"/>
                <a:gd name="T5" fmla="*/ 147 h 1597"/>
                <a:gd name="T6" fmla="*/ 492 w 2781"/>
                <a:gd name="T7" fmla="*/ 179 h 1597"/>
                <a:gd name="T8" fmla="*/ 238 w 2781"/>
                <a:gd name="T9" fmla="*/ 161 h 1597"/>
                <a:gd name="T10" fmla="*/ 81 w 2781"/>
                <a:gd name="T11" fmla="*/ 230 h 1597"/>
                <a:gd name="T12" fmla="*/ 56 w 2781"/>
                <a:gd name="T13" fmla="*/ 270 h 1597"/>
                <a:gd name="T14" fmla="*/ 474 w 2781"/>
                <a:gd name="T15" fmla="*/ 397 h 1597"/>
                <a:gd name="T16" fmla="*/ 1285 w 2781"/>
                <a:gd name="T17" fmla="*/ 4 h 1597"/>
                <a:gd name="T18" fmla="*/ 1391 w 2781"/>
                <a:gd name="T19" fmla="*/ 0 h 1597"/>
                <a:gd name="T20" fmla="*/ 1034 w 2781"/>
                <a:gd name="T21" fmla="*/ 257 h 1597"/>
                <a:gd name="T22" fmla="*/ 1034 w 2781"/>
                <a:gd name="T23" fmla="*/ 550 h 1597"/>
                <a:gd name="T24" fmla="*/ 872 w 2781"/>
                <a:gd name="T25" fmla="*/ 749 h 1597"/>
                <a:gd name="T26" fmla="*/ 514 w 2781"/>
                <a:gd name="T27" fmla="*/ 798 h 1597"/>
                <a:gd name="T28" fmla="*/ 573 w 2781"/>
                <a:gd name="T29" fmla="*/ 696 h 1597"/>
                <a:gd name="T30" fmla="*/ 504 w 2781"/>
                <a:gd name="T31" fmla="*/ 502 h 1597"/>
                <a:gd name="T32" fmla="*/ 0 w 2781"/>
                <a:gd name="T33" fmla="*/ 338 h 1597"/>
                <a:gd name="T34" fmla="*/ 13 w 2781"/>
                <a:gd name="T35" fmla="*/ 207 h 1597"/>
                <a:gd name="T36" fmla="*/ 133 w 2781"/>
                <a:gd name="T37" fmla="*/ 156 h 1597"/>
                <a:gd name="T38" fmla="*/ 183 w 2781"/>
                <a:gd name="T39" fmla="*/ 116 h 1597"/>
                <a:gd name="T40" fmla="*/ 398 w 2781"/>
                <a:gd name="T41" fmla="*/ 129 h 1597"/>
                <a:gd name="T42" fmla="*/ 566 w 2781"/>
                <a:gd name="T43" fmla="*/ 81 h 1597"/>
                <a:gd name="T44" fmla="*/ 603 w 2781"/>
                <a:gd name="T45" fmla="*/ 55 h 1597"/>
                <a:gd name="T46" fmla="*/ 603 w 2781"/>
                <a:gd name="T47" fmla="*/ 55 h 1597"/>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w 2781"/>
                <a:gd name="T73" fmla="*/ 0 h 1597"/>
                <a:gd name="T74" fmla="*/ 2781 w 2781"/>
                <a:gd name="T75" fmla="*/ 1597 h 1597"/>
              </a:gdLst>
              <a:ahLst/>
              <a:cxnLst>
                <a:cxn ang="T48">
                  <a:pos x="T0" y="T1"/>
                </a:cxn>
                <a:cxn ang="T49">
                  <a:pos x="T2" y="T3"/>
                </a:cxn>
                <a:cxn ang="T50">
                  <a:pos x="T4" y="T5"/>
                </a:cxn>
                <a:cxn ang="T51">
                  <a:pos x="T6" y="T7"/>
                </a:cxn>
                <a:cxn ang="T52">
                  <a:pos x="T8" y="T9"/>
                </a:cxn>
                <a:cxn ang="T53">
                  <a:pos x="T10" y="T11"/>
                </a:cxn>
                <a:cxn ang="T54">
                  <a:pos x="T12" y="T13"/>
                </a:cxn>
                <a:cxn ang="T55">
                  <a:pos x="T14" y="T15"/>
                </a:cxn>
                <a:cxn ang="T56">
                  <a:pos x="T16" y="T17"/>
                </a:cxn>
                <a:cxn ang="T57">
                  <a:pos x="T18" y="T19"/>
                </a:cxn>
                <a:cxn ang="T58">
                  <a:pos x="T20" y="T21"/>
                </a:cxn>
                <a:cxn ang="T59">
                  <a:pos x="T22" y="T23"/>
                </a:cxn>
                <a:cxn ang="T60">
                  <a:pos x="T24" y="T25"/>
                </a:cxn>
                <a:cxn ang="T61">
                  <a:pos x="T26" y="T27"/>
                </a:cxn>
                <a:cxn ang="T62">
                  <a:pos x="T28" y="T29"/>
                </a:cxn>
                <a:cxn ang="T63">
                  <a:pos x="T30" y="T31"/>
                </a:cxn>
                <a:cxn ang="T64">
                  <a:pos x="T32" y="T33"/>
                </a:cxn>
                <a:cxn ang="T65">
                  <a:pos x="T34" y="T35"/>
                </a:cxn>
                <a:cxn ang="T66">
                  <a:pos x="T36" y="T37"/>
                </a:cxn>
                <a:cxn ang="T67">
                  <a:pos x="T38" y="T39"/>
                </a:cxn>
                <a:cxn ang="T68">
                  <a:pos x="T40" y="T41"/>
                </a:cxn>
                <a:cxn ang="T69">
                  <a:pos x="T42" y="T43"/>
                </a:cxn>
                <a:cxn ang="T70">
                  <a:pos x="T44" y="T45"/>
                </a:cxn>
                <a:cxn ang="T71">
                  <a:pos x="T46" y="T47"/>
                </a:cxn>
              </a:cxnLst>
              <a:rect l="T72" t="T73" r="T74" b="T75"/>
              <a:pathLst>
                <a:path w="2781" h="1597">
                  <a:moveTo>
                    <a:pt x="1205" y="110"/>
                  </a:moveTo>
                  <a:lnTo>
                    <a:pt x="1317" y="193"/>
                  </a:lnTo>
                  <a:lnTo>
                    <a:pt x="1282" y="294"/>
                  </a:lnTo>
                  <a:lnTo>
                    <a:pt x="983" y="358"/>
                  </a:lnTo>
                  <a:lnTo>
                    <a:pt x="476" y="322"/>
                  </a:lnTo>
                  <a:lnTo>
                    <a:pt x="161" y="461"/>
                  </a:lnTo>
                  <a:lnTo>
                    <a:pt x="112" y="540"/>
                  </a:lnTo>
                  <a:lnTo>
                    <a:pt x="947" y="795"/>
                  </a:lnTo>
                  <a:lnTo>
                    <a:pt x="2570" y="8"/>
                  </a:lnTo>
                  <a:lnTo>
                    <a:pt x="2781" y="0"/>
                  </a:lnTo>
                  <a:lnTo>
                    <a:pt x="2067" y="515"/>
                  </a:lnTo>
                  <a:lnTo>
                    <a:pt x="2067" y="1100"/>
                  </a:lnTo>
                  <a:lnTo>
                    <a:pt x="1744" y="1498"/>
                  </a:lnTo>
                  <a:lnTo>
                    <a:pt x="1027" y="1597"/>
                  </a:lnTo>
                  <a:lnTo>
                    <a:pt x="1146" y="1392"/>
                  </a:lnTo>
                  <a:lnTo>
                    <a:pt x="1007" y="1005"/>
                  </a:lnTo>
                  <a:lnTo>
                    <a:pt x="0" y="677"/>
                  </a:lnTo>
                  <a:lnTo>
                    <a:pt x="25" y="415"/>
                  </a:lnTo>
                  <a:lnTo>
                    <a:pt x="266" y="312"/>
                  </a:lnTo>
                  <a:lnTo>
                    <a:pt x="365" y="233"/>
                  </a:lnTo>
                  <a:lnTo>
                    <a:pt x="796" y="258"/>
                  </a:lnTo>
                  <a:lnTo>
                    <a:pt x="1132" y="163"/>
                  </a:lnTo>
                  <a:lnTo>
                    <a:pt x="1205" y="110"/>
                  </a:lnTo>
                  <a:close/>
                </a:path>
              </a:pathLst>
            </a:custGeom>
            <a:solidFill>
              <a:srgbClr val="525285"/>
            </a:solidFill>
            <a:ln w="9525">
              <a:noFill/>
              <a:round/>
              <a:headEnd/>
              <a:tailEnd/>
            </a:ln>
          </p:spPr>
          <p:txBody>
            <a:bodyPr/>
            <a:lstStyle/>
            <a:p>
              <a:endParaRPr lang="en-US" dirty="0"/>
            </a:p>
          </p:txBody>
        </p:sp>
        <p:sp>
          <p:nvSpPr>
            <p:cNvPr id="12316" name="Freeform 28"/>
            <p:cNvSpPr>
              <a:spLocks/>
            </p:cNvSpPr>
            <p:nvPr/>
          </p:nvSpPr>
          <p:spPr bwMode="auto">
            <a:xfrm>
              <a:off x="1569" y="991"/>
              <a:ext cx="388" cy="526"/>
            </a:xfrm>
            <a:custGeom>
              <a:avLst/>
              <a:gdLst>
                <a:gd name="T0" fmla="*/ 324 w 776"/>
                <a:gd name="T1" fmla="*/ 0 h 1053"/>
                <a:gd name="T2" fmla="*/ 100 w 776"/>
                <a:gd name="T3" fmla="*/ 29 h 1053"/>
                <a:gd name="T4" fmla="*/ 0 w 776"/>
                <a:gd name="T5" fmla="*/ 100 h 1053"/>
                <a:gd name="T6" fmla="*/ 136 w 776"/>
                <a:gd name="T7" fmla="*/ 175 h 1053"/>
                <a:gd name="T8" fmla="*/ 244 w 776"/>
                <a:gd name="T9" fmla="*/ 324 h 1053"/>
                <a:gd name="T10" fmla="*/ 336 w 776"/>
                <a:gd name="T11" fmla="*/ 526 h 1053"/>
                <a:gd name="T12" fmla="*/ 388 w 776"/>
                <a:gd name="T13" fmla="*/ 473 h 1053"/>
                <a:gd name="T14" fmla="*/ 304 w 776"/>
                <a:gd name="T15" fmla="*/ 296 h 1053"/>
                <a:gd name="T16" fmla="*/ 200 w 776"/>
                <a:gd name="T17" fmla="*/ 147 h 1053"/>
                <a:gd name="T18" fmla="*/ 131 w 776"/>
                <a:gd name="T19" fmla="*/ 76 h 1053"/>
                <a:gd name="T20" fmla="*/ 329 w 776"/>
                <a:gd name="T21" fmla="*/ 44 h 1053"/>
                <a:gd name="T22" fmla="*/ 324 w 776"/>
                <a:gd name="T23" fmla="*/ 0 h 1053"/>
                <a:gd name="T24" fmla="*/ 324 w 776"/>
                <a:gd name="T25" fmla="*/ 0 h 1053"/>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 name="T36" fmla="*/ 0 60000 65536"/>
                <a:gd name="T37" fmla="*/ 0 60000 65536"/>
                <a:gd name="T38" fmla="*/ 0 60000 65536"/>
                <a:gd name="T39" fmla="*/ 0 w 776"/>
                <a:gd name="T40" fmla="*/ 0 h 1053"/>
                <a:gd name="T41" fmla="*/ 776 w 776"/>
                <a:gd name="T42" fmla="*/ 1053 h 1053"/>
              </a:gdLst>
              <a:ahLst/>
              <a:cxnLst>
                <a:cxn ang="T26">
                  <a:pos x="T0" y="T1"/>
                </a:cxn>
                <a:cxn ang="T27">
                  <a:pos x="T2" y="T3"/>
                </a:cxn>
                <a:cxn ang="T28">
                  <a:pos x="T4" y="T5"/>
                </a:cxn>
                <a:cxn ang="T29">
                  <a:pos x="T6" y="T7"/>
                </a:cxn>
                <a:cxn ang="T30">
                  <a:pos x="T8" y="T9"/>
                </a:cxn>
                <a:cxn ang="T31">
                  <a:pos x="T10" y="T11"/>
                </a:cxn>
                <a:cxn ang="T32">
                  <a:pos x="T12" y="T13"/>
                </a:cxn>
                <a:cxn ang="T33">
                  <a:pos x="T14" y="T15"/>
                </a:cxn>
                <a:cxn ang="T34">
                  <a:pos x="T16" y="T17"/>
                </a:cxn>
                <a:cxn ang="T35">
                  <a:pos x="T18" y="T19"/>
                </a:cxn>
                <a:cxn ang="T36">
                  <a:pos x="T20" y="T21"/>
                </a:cxn>
                <a:cxn ang="T37">
                  <a:pos x="T22" y="T23"/>
                </a:cxn>
                <a:cxn ang="T38">
                  <a:pos x="T24" y="T25"/>
                </a:cxn>
              </a:cxnLst>
              <a:rect l="T39" t="T40" r="T41" b="T42"/>
              <a:pathLst>
                <a:path w="776" h="1053">
                  <a:moveTo>
                    <a:pt x="647" y="0"/>
                  </a:moveTo>
                  <a:lnTo>
                    <a:pt x="200" y="58"/>
                  </a:lnTo>
                  <a:lnTo>
                    <a:pt x="0" y="201"/>
                  </a:lnTo>
                  <a:lnTo>
                    <a:pt x="272" y="350"/>
                  </a:lnTo>
                  <a:lnTo>
                    <a:pt x="488" y="648"/>
                  </a:lnTo>
                  <a:lnTo>
                    <a:pt x="672" y="1053"/>
                  </a:lnTo>
                  <a:lnTo>
                    <a:pt x="776" y="946"/>
                  </a:lnTo>
                  <a:lnTo>
                    <a:pt x="607" y="592"/>
                  </a:lnTo>
                  <a:lnTo>
                    <a:pt x="401" y="294"/>
                  </a:lnTo>
                  <a:lnTo>
                    <a:pt x="262" y="153"/>
                  </a:lnTo>
                  <a:lnTo>
                    <a:pt x="657" y="88"/>
                  </a:lnTo>
                  <a:lnTo>
                    <a:pt x="647" y="0"/>
                  </a:lnTo>
                  <a:close/>
                </a:path>
              </a:pathLst>
            </a:custGeom>
            <a:solidFill>
              <a:srgbClr val="000000"/>
            </a:solidFill>
            <a:ln w="9525">
              <a:noFill/>
              <a:round/>
              <a:headEnd/>
              <a:tailEnd/>
            </a:ln>
          </p:spPr>
          <p:txBody>
            <a:bodyPr/>
            <a:lstStyle/>
            <a:p>
              <a:endParaRPr lang="en-US" dirty="0"/>
            </a:p>
          </p:txBody>
        </p:sp>
        <p:sp>
          <p:nvSpPr>
            <p:cNvPr id="12317" name="Freeform 29"/>
            <p:cNvSpPr>
              <a:spLocks/>
            </p:cNvSpPr>
            <p:nvPr/>
          </p:nvSpPr>
          <p:spPr bwMode="auto">
            <a:xfrm>
              <a:off x="1872" y="962"/>
              <a:ext cx="147" cy="408"/>
            </a:xfrm>
            <a:custGeom>
              <a:avLst/>
              <a:gdLst>
                <a:gd name="T0" fmla="*/ 0 w 295"/>
                <a:gd name="T1" fmla="*/ 0 h 816"/>
                <a:gd name="T2" fmla="*/ 10 w 295"/>
                <a:gd name="T3" fmla="*/ 306 h 816"/>
                <a:gd name="T4" fmla="*/ 49 w 295"/>
                <a:gd name="T5" fmla="*/ 367 h 816"/>
                <a:gd name="T6" fmla="*/ 132 w 295"/>
                <a:gd name="T7" fmla="*/ 408 h 816"/>
                <a:gd name="T8" fmla="*/ 147 w 295"/>
                <a:gd name="T9" fmla="*/ 362 h 816"/>
                <a:gd name="T10" fmla="*/ 52 w 295"/>
                <a:gd name="T11" fmla="*/ 281 h 816"/>
                <a:gd name="T12" fmla="*/ 53 w 295"/>
                <a:gd name="T13" fmla="*/ 129 h 816"/>
                <a:gd name="T14" fmla="*/ 129 w 295"/>
                <a:gd name="T15" fmla="*/ 43 h 816"/>
                <a:gd name="T16" fmla="*/ 0 w 295"/>
                <a:gd name="T17" fmla="*/ 0 h 816"/>
                <a:gd name="T18" fmla="*/ 0 w 295"/>
                <a:gd name="T19" fmla="*/ 0 h 816"/>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 name="T30" fmla="*/ 0 w 295"/>
                <a:gd name="T31" fmla="*/ 0 h 816"/>
                <a:gd name="T32" fmla="*/ 295 w 295"/>
                <a:gd name="T33" fmla="*/ 816 h 816"/>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T30" t="T31" r="T32" b="T33"/>
              <a:pathLst>
                <a:path w="295" h="816">
                  <a:moveTo>
                    <a:pt x="0" y="0"/>
                  </a:moveTo>
                  <a:lnTo>
                    <a:pt x="20" y="611"/>
                  </a:lnTo>
                  <a:lnTo>
                    <a:pt x="99" y="733"/>
                  </a:lnTo>
                  <a:lnTo>
                    <a:pt x="265" y="816"/>
                  </a:lnTo>
                  <a:lnTo>
                    <a:pt x="295" y="723"/>
                  </a:lnTo>
                  <a:lnTo>
                    <a:pt x="105" y="562"/>
                  </a:lnTo>
                  <a:lnTo>
                    <a:pt x="107" y="258"/>
                  </a:lnTo>
                  <a:lnTo>
                    <a:pt x="258" y="85"/>
                  </a:lnTo>
                  <a:lnTo>
                    <a:pt x="0" y="0"/>
                  </a:lnTo>
                  <a:close/>
                </a:path>
              </a:pathLst>
            </a:custGeom>
            <a:solidFill>
              <a:srgbClr val="000000"/>
            </a:solidFill>
            <a:ln w="9525">
              <a:noFill/>
              <a:round/>
              <a:headEnd/>
              <a:tailEnd/>
            </a:ln>
          </p:spPr>
          <p:txBody>
            <a:bodyPr/>
            <a:lstStyle/>
            <a:p>
              <a:endParaRPr lang="en-US" dirty="0"/>
            </a:p>
          </p:txBody>
        </p:sp>
        <p:sp>
          <p:nvSpPr>
            <p:cNvPr id="12318" name="Freeform 30"/>
            <p:cNvSpPr>
              <a:spLocks/>
            </p:cNvSpPr>
            <p:nvPr/>
          </p:nvSpPr>
          <p:spPr bwMode="auto">
            <a:xfrm>
              <a:off x="1536" y="404"/>
              <a:ext cx="1899" cy="635"/>
            </a:xfrm>
            <a:custGeom>
              <a:avLst/>
              <a:gdLst>
                <a:gd name="T0" fmla="*/ 808 w 3798"/>
                <a:gd name="T1" fmla="*/ 11 h 1271"/>
                <a:gd name="T2" fmla="*/ 18 w 3798"/>
                <a:gd name="T3" fmla="*/ 359 h 1271"/>
                <a:gd name="T4" fmla="*/ 0 w 3798"/>
                <a:gd name="T5" fmla="*/ 437 h 1271"/>
                <a:gd name="T6" fmla="*/ 496 w 3798"/>
                <a:gd name="T7" fmla="*/ 635 h 1271"/>
                <a:gd name="T8" fmla="*/ 503 w 3798"/>
                <a:gd name="T9" fmla="*/ 576 h 1271"/>
                <a:gd name="T10" fmla="*/ 102 w 3798"/>
                <a:gd name="T11" fmla="*/ 390 h 1271"/>
                <a:gd name="T12" fmla="*/ 819 w 3798"/>
                <a:gd name="T13" fmla="*/ 49 h 1271"/>
                <a:gd name="T14" fmla="*/ 1899 w 3798"/>
                <a:gd name="T15" fmla="*/ 266 h 1271"/>
                <a:gd name="T16" fmla="*/ 860 w 3798"/>
                <a:gd name="T17" fmla="*/ 0 h 1271"/>
                <a:gd name="T18" fmla="*/ 808 w 3798"/>
                <a:gd name="T19" fmla="*/ 11 h 1271"/>
                <a:gd name="T20" fmla="*/ 808 w 3798"/>
                <a:gd name="T21" fmla="*/ 11 h 1271"/>
                <a:gd name="T22" fmla="*/ 0 60000 65536"/>
                <a:gd name="T23" fmla="*/ 0 60000 65536"/>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w 3798"/>
                <a:gd name="T34" fmla="*/ 0 h 1271"/>
                <a:gd name="T35" fmla="*/ 3798 w 3798"/>
                <a:gd name="T36" fmla="*/ 1271 h 1271"/>
              </a:gdLst>
              <a:ahLst/>
              <a:cxnLst>
                <a:cxn ang="T22">
                  <a:pos x="T0" y="T1"/>
                </a:cxn>
                <a:cxn ang="T23">
                  <a:pos x="T2" y="T3"/>
                </a:cxn>
                <a:cxn ang="T24">
                  <a:pos x="T4" y="T5"/>
                </a:cxn>
                <a:cxn ang="T25">
                  <a:pos x="T6" y="T7"/>
                </a:cxn>
                <a:cxn ang="T26">
                  <a:pos x="T8" y="T9"/>
                </a:cxn>
                <a:cxn ang="T27">
                  <a:pos x="T10" y="T11"/>
                </a:cxn>
                <a:cxn ang="T28">
                  <a:pos x="T12" y="T13"/>
                </a:cxn>
                <a:cxn ang="T29">
                  <a:pos x="T14" y="T15"/>
                </a:cxn>
                <a:cxn ang="T30">
                  <a:pos x="T16" y="T17"/>
                </a:cxn>
                <a:cxn ang="T31">
                  <a:pos x="T18" y="T19"/>
                </a:cxn>
                <a:cxn ang="T32">
                  <a:pos x="T20" y="T21"/>
                </a:cxn>
              </a:cxnLst>
              <a:rect l="T33" t="T34" r="T35" b="T36"/>
              <a:pathLst>
                <a:path w="3798" h="1271">
                  <a:moveTo>
                    <a:pt x="1615" y="22"/>
                  </a:moveTo>
                  <a:lnTo>
                    <a:pt x="35" y="719"/>
                  </a:lnTo>
                  <a:lnTo>
                    <a:pt x="0" y="874"/>
                  </a:lnTo>
                  <a:lnTo>
                    <a:pt x="993" y="1271"/>
                  </a:lnTo>
                  <a:lnTo>
                    <a:pt x="1007" y="1152"/>
                  </a:lnTo>
                  <a:lnTo>
                    <a:pt x="203" y="780"/>
                  </a:lnTo>
                  <a:lnTo>
                    <a:pt x="1637" y="99"/>
                  </a:lnTo>
                  <a:lnTo>
                    <a:pt x="3798" y="532"/>
                  </a:lnTo>
                  <a:lnTo>
                    <a:pt x="1719" y="0"/>
                  </a:lnTo>
                  <a:lnTo>
                    <a:pt x="1615" y="22"/>
                  </a:lnTo>
                  <a:close/>
                </a:path>
              </a:pathLst>
            </a:custGeom>
            <a:solidFill>
              <a:srgbClr val="000000"/>
            </a:solidFill>
            <a:ln w="9525">
              <a:noFill/>
              <a:round/>
              <a:headEnd/>
              <a:tailEnd/>
            </a:ln>
          </p:spPr>
          <p:txBody>
            <a:bodyPr/>
            <a:lstStyle/>
            <a:p>
              <a:endParaRPr lang="en-US" dirty="0"/>
            </a:p>
          </p:txBody>
        </p:sp>
        <p:sp>
          <p:nvSpPr>
            <p:cNvPr id="12319" name="Freeform 31"/>
            <p:cNvSpPr>
              <a:spLocks/>
            </p:cNvSpPr>
            <p:nvPr/>
          </p:nvSpPr>
          <p:spPr bwMode="auto">
            <a:xfrm>
              <a:off x="2078" y="691"/>
              <a:ext cx="1416" cy="893"/>
            </a:xfrm>
            <a:custGeom>
              <a:avLst/>
              <a:gdLst>
                <a:gd name="T0" fmla="*/ 1416 w 2833"/>
                <a:gd name="T1" fmla="*/ 0 h 1787"/>
                <a:gd name="T2" fmla="*/ 1368 w 2833"/>
                <a:gd name="T3" fmla="*/ 71 h 1787"/>
                <a:gd name="T4" fmla="*/ 1077 w 2833"/>
                <a:gd name="T5" fmla="*/ 309 h 1787"/>
                <a:gd name="T6" fmla="*/ 1033 w 2833"/>
                <a:gd name="T7" fmla="*/ 741 h 1787"/>
                <a:gd name="T8" fmla="*/ 886 w 2833"/>
                <a:gd name="T9" fmla="*/ 824 h 1787"/>
                <a:gd name="T10" fmla="*/ 653 w 2833"/>
                <a:gd name="T11" fmla="*/ 893 h 1787"/>
                <a:gd name="T12" fmla="*/ 467 w 2833"/>
                <a:gd name="T13" fmla="*/ 854 h 1787"/>
                <a:gd name="T14" fmla="*/ 252 w 2833"/>
                <a:gd name="T15" fmla="*/ 756 h 1787"/>
                <a:gd name="T16" fmla="*/ 52 w 2833"/>
                <a:gd name="T17" fmla="*/ 704 h 1787"/>
                <a:gd name="T18" fmla="*/ 62 w 2833"/>
                <a:gd name="T19" fmla="*/ 656 h 1787"/>
                <a:gd name="T20" fmla="*/ 300 w 2833"/>
                <a:gd name="T21" fmla="*/ 727 h 1787"/>
                <a:gd name="T22" fmla="*/ 478 w 2833"/>
                <a:gd name="T23" fmla="*/ 801 h 1787"/>
                <a:gd name="T24" fmla="*/ 670 w 2833"/>
                <a:gd name="T25" fmla="*/ 731 h 1787"/>
                <a:gd name="T26" fmla="*/ 741 w 2833"/>
                <a:gd name="T27" fmla="*/ 784 h 1787"/>
                <a:gd name="T28" fmla="*/ 844 w 2833"/>
                <a:gd name="T29" fmla="*/ 629 h 1787"/>
                <a:gd name="T30" fmla="*/ 926 w 2833"/>
                <a:gd name="T31" fmla="*/ 677 h 1787"/>
                <a:gd name="T32" fmla="*/ 1001 w 2833"/>
                <a:gd name="T33" fmla="*/ 499 h 1787"/>
                <a:gd name="T34" fmla="*/ 899 w 2833"/>
                <a:gd name="T35" fmla="*/ 442 h 1787"/>
                <a:gd name="T36" fmla="*/ 484 w 2833"/>
                <a:gd name="T37" fmla="*/ 595 h 1787"/>
                <a:gd name="T38" fmla="*/ 0 w 2833"/>
                <a:gd name="T39" fmla="*/ 361 h 1787"/>
                <a:gd name="T40" fmla="*/ 23 w 2833"/>
                <a:gd name="T41" fmla="*/ 334 h 1787"/>
                <a:gd name="T42" fmla="*/ 464 w 2833"/>
                <a:gd name="T43" fmla="*/ 483 h 1787"/>
                <a:gd name="T44" fmla="*/ 1337 w 2833"/>
                <a:gd name="T45" fmla="*/ 24 h 1787"/>
                <a:gd name="T46" fmla="*/ 1416 w 2833"/>
                <a:gd name="T47" fmla="*/ 0 h 1787"/>
                <a:gd name="T48" fmla="*/ 1416 w 2833"/>
                <a:gd name="T49" fmla="*/ 0 h 1787"/>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w 2833"/>
                <a:gd name="T76" fmla="*/ 0 h 1787"/>
                <a:gd name="T77" fmla="*/ 2833 w 2833"/>
                <a:gd name="T78" fmla="*/ 1787 h 1787"/>
              </a:gdLst>
              <a:ahLst/>
              <a:cxnLst>
                <a:cxn ang="T50">
                  <a:pos x="T0" y="T1"/>
                </a:cxn>
                <a:cxn ang="T51">
                  <a:pos x="T2" y="T3"/>
                </a:cxn>
                <a:cxn ang="T52">
                  <a:pos x="T4" y="T5"/>
                </a:cxn>
                <a:cxn ang="T53">
                  <a:pos x="T6" y="T7"/>
                </a:cxn>
                <a:cxn ang="T54">
                  <a:pos x="T8" y="T9"/>
                </a:cxn>
                <a:cxn ang="T55">
                  <a:pos x="T10" y="T11"/>
                </a:cxn>
                <a:cxn ang="T56">
                  <a:pos x="T12" y="T13"/>
                </a:cxn>
                <a:cxn ang="T57">
                  <a:pos x="T14" y="T15"/>
                </a:cxn>
                <a:cxn ang="T58">
                  <a:pos x="T16" y="T17"/>
                </a:cxn>
                <a:cxn ang="T59">
                  <a:pos x="T18" y="T19"/>
                </a:cxn>
                <a:cxn ang="T60">
                  <a:pos x="T20" y="T21"/>
                </a:cxn>
                <a:cxn ang="T61">
                  <a:pos x="T22" y="T23"/>
                </a:cxn>
                <a:cxn ang="T62">
                  <a:pos x="T24" y="T25"/>
                </a:cxn>
                <a:cxn ang="T63">
                  <a:pos x="T26" y="T27"/>
                </a:cxn>
                <a:cxn ang="T64">
                  <a:pos x="T28" y="T29"/>
                </a:cxn>
                <a:cxn ang="T65">
                  <a:pos x="T30" y="T31"/>
                </a:cxn>
                <a:cxn ang="T66">
                  <a:pos x="T32" y="T33"/>
                </a:cxn>
                <a:cxn ang="T67">
                  <a:pos x="T34" y="T35"/>
                </a:cxn>
                <a:cxn ang="T68">
                  <a:pos x="T36" y="T37"/>
                </a:cxn>
                <a:cxn ang="T69">
                  <a:pos x="T38" y="T39"/>
                </a:cxn>
                <a:cxn ang="T70">
                  <a:pos x="T40" y="T41"/>
                </a:cxn>
                <a:cxn ang="T71">
                  <a:pos x="T42" y="T43"/>
                </a:cxn>
                <a:cxn ang="T72">
                  <a:pos x="T44" y="T45"/>
                </a:cxn>
                <a:cxn ang="T73">
                  <a:pos x="T46" y="T47"/>
                </a:cxn>
                <a:cxn ang="T74">
                  <a:pos x="T48" y="T49"/>
                </a:cxn>
              </a:cxnLst>
              <a:rect l="T75" t="T76" r="T77" b="T78"/>
              <a:pathLst>
                <a:path w="2833" h="1787">
                  <a:moveTo>
                    <a:pt x="2833" y="0"/>
                  </a:moveTo>
                  <a:lnTo>
                    <a:pt x="2736" y="143"/>
                  </a:lnTo>
                  <a:lnTo>
                    <a:pt x="2154" y="619"/>
                  </a:lnTo>
                  <a:lnTo>
                    <a:pt x="2066" y="1483"/>
                  </a:lnTo>
                  <a:lnTo>
                    <a:pt x="1772" y="1648"/>
                  </a:lnTo>
                  <a:lnTo>
                    <a:pt x="1307" y="1787"/>
                  </a:lnTo>
                  <a:lnTo>
                    <a:pt x="935" y="1709"/>
                  </a:lnTo>
                  <a:lnTo>
                    <a:pt x="504" y="1513"/>
                  </a:lnTo>
                  <a:lnTo>
                    <a:pt x="104" y="1408"/>
                  </a:lnTo>
                  <a:lnTo>
                    <a:pt x="124" y="1312"/>
                  </a:lnTo>
                  <a:lnTo>
                    <a:pt x="601" y="1455"/>
                  </a:lnTo>
                  <a:lnTo>
                    <a:pt x="957" y="1602"/>
                  </a:lnTo>
                  <a:lnTo>
                    <a:pt x="1340" y="1463"/>
                  </a:lnTo>
                  <a:lnTo>
                    <a:pt x="1483" y="1568"/>
                  </a:lnTo>
                  <a:lnTo>
                    <a:pt x="1689" y="1259"/>
                  </a:lnTo>
                  <a:lnTo>
                    <a:pt x="1853" y="1354"/>
                  </a:lnTo>
                  <a:lnTo>
                    <a:pt x="2002" y="999"/>
                  </a:lnTo>
                  <a:lnTo>
                    <a:pt x="1799" y="885"/>
                  </a:lnTo>
                  <a:lnTo>
                    <a:pt x="968" y="1191"/>
                  </a:lnTo>
                  <a:lnTo>
                    <a:pt x="0" y="722"/>
                  </a:lnTo>
                  <a:lnTo>
                    <a:pt x="47" y="669"/>
                  </a:lnTo>
                  <a:lnTo>
                    <a:pt x="928" y="967"/>
                  </a:lnTo>
                  <a:lnTo>
                    <a:pt x="2674" y="49"/>
                  </a:lnTo>
                  <a:lnTo>
                    <a:pt x="2833" y="0"/>
                  </a:lnTo>
                  <a:close/>
                </a:path>
              </a:pathLst>
            </a:custGeom>
            <a:solidFill>
              <a:srgbClr val="000000"/>
            </a:solidFill>
            <a:ln w="9525">
              <a:noFill/>
              <a:round/>
              <a:headEnd/>
              <a:tailEnd/>
            </a:ln>
          </p:spPr>
          <p:txBody>
            <a:bodyPr/>
            <a:lstStyle/>
            <a:p>
              <a:endParaRPr lang="en-US" dirty="0"/>
            </a:p>
          </p:txBody>
        </p:sp>
        <p:sp>
          <p:nvSpPr>
            <p:cNvPr id="12320" name="Freeform 32"/>
            <p:cNvSpPr>
              <a:spLocks/>
            </p:cNvSpPr>
            <p:nvPr/>
          </p:nvSpPr>
          <p:spPr bwMode="auto">
            <a:xfrm>
              <a:off x="2072" y="733"/>
              <a:ext cx="632" cy="523"/>
            </a:xfrm>
            <a:custGeom>
              <a:avLst/>
              <a:gdLst>
                <a:gd name="T0" fmla="*/ 553 w 1263"/>
                <a:gd name="T1" fmla="*/ 0 h 1047"/>
                <a:gd name="T2" fmla="*/ 609 w 1263"/>
                <a:gd name="T3" fmla="*/ 19 h 1047"/>
                <a:gd name="T4" fmla="*/ 632 w 1263"/>
                <a:gd name="T5" fmla="*/ 67 h 1047"/>
                <a:gd name="T6" fmla="*/ 574 w 1263"/>
                <a:gd name="T7" fmla="*/ 107 h 1047"/>
                <a:gd name="T8" fmla="*/ 378 w 1263"/>
                <a:gd name="T9" fmla="*/ 139 h 1047"/>
                <a:gd name="T10" fmla="*/ 237 w 1263"/>
                <a:gd name="T11" fmla="*/ 119 h 1047"/>
                <a:gd name="T12" fmla="*/ 184 w 1263"/>
                <a:gd name="T13" fmla="*/ 122 h 1047"/>
                <a:gd name="T14" fmla="*/ 132 w 1263"/>
                <a:gd name="T15" fmla="*/ 160 h 1047"/>
                <a:gd name="T16" fmla="*/ 56 w 1263"/>
                <a:gd name="T17" fmla="*/ 197 h 1047"/>
                <a:gd name="T18" fmla="*/ 27 w 1263"/>
                <a:gd name="T19" fmla="*/ 231 h 1047"/>
                <a:gd name="T20" fmla="*/ 30 w 1263"/>
                <a:gd name="T21" fmla="*/ 269 h 1047"/>
                <a:gd name="T22" fmla="*/ 37 w 1263"/>
                <a:gd name="T23" fmla="*/ 312 h 1047"/>
                <a:gd name="T24" fmla="*/ 46 w 1263"/>
                <a:gd name="T25" fmla="*/ 358 h 1047"/>
                <a:gd name="T26" fmla="*/ 76 w 1263"/>
                <a:gd name="T27" fmla="*/ 404 h 1047"/>
                <a:gd name="T28" fmla="*/ 77 w 1263"/>
                <a:gd name="T29" fmla="*/ 457 h 1047"/>
                <a:gd name="T30" fmla="*/ 45 w 1263"/>
                <a:gd name="T31" fmla="*/ 523 h 1047"/>
                <a:gd name="T32" fmla="*/ 20 w 1263"/>
                <a:gd name="T33" fmla="*/ 508 h 1047"/>
                <a:gd name="T34" fmla="*/ 51 w 1263"/>
                <a:gd name="T35" fmla="*/ 423 h 1047"/>
                <a:gd name="T36" fmla="*/ 10 w 1263"/>
                <a:gd name="T37" fmla="*/ 334 h 1047"/>
                <a:gd name="T38" fmla="*/ 0 w 1263"/>
                <a:gd name="T39" fmla="*/ 277 h 1047"/>
                <a:gd name="T40" fmla="*/ 19 w 1263"/>
                <a:gd name="T41" fmla="*/ 188 h 1047"/>
                <a:gd name="T42" fmla="*/ 74 w 1263"/>
                <a:gd name="T43" fmla="*/ 144 h 1047"/>
                <a:gd name="T44" fmla="*/ 149 w 1263"/>
                <a:gd name="T45" fmla="*/ 114 h 1047"/>
                <a:gd name="T46" fmla="*/ 181 w 1263"/>
                <a:gd name="T47" fmla="*/ 81 h 1047"/>
                <a:gd name="T48" fmla="*/ 235 w 1263"/>
                <a:gd name="T49" fmla="*/ 85 h 1047"/>
                <a:gd name="T50" fmla="*/ 313 w 1263"/>
                <a:gd name="T51" fmla="*/ 92 h 1047"/>
                <a:gd name="T52" fmla="*/ 449 w 1263"/>
                <a:gd name="T53" fmla="*/ 93 h 1047"/>
                <a:gd name="T54" fmla="*/ 572 w 1263"/>
                <a:gd name="T55" fmla="*/ 62 h 1047"/>
                <a:gd name="T56" fmla="*/ 586 w 1263"/>
                <a:gd name="T57" fmla="*/ 27 h 1047"/>
                <a:gd name="T58" fmla="*/ 436 w 1263"/>
                <a:gd name="T59" fmla="*/ 1 h 1047"/>
                <a:gd name="T60" fmla="*/ 553 w 1263"/>
                <a:gd name="T61" fmla="*/ 0 h 1047"/>
                <a:gd name="T62" fmla="*/ 553 w 1263"/>
                <a:gd name="T63" fmla="*/ 0 h 1047"/>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w 1263"/>
                <a:gd name="T97" fmla="*/ 0 h 1047"/>
                <a:gd name="T98" fmla="*/ 1263 w 1263"/>
                <a:gd name="T99" fmla="*/ 1047 h 1047"/>
              </a:gdLst>
              <a:ahLst/>
              <a:cxnLst>
                <a:cxn ang="T64">
                  <a:pos x="T0" y="T1"/>
                </a:cxn>
                <a:cxn ang="T65">
                  <a:pos x="T2" y="T3"/>
                </a:cxn>
                <a:cxn ang="T66">
                  <a:pos x="T4" y="T5"/>
                </a:cxn>
                <a:cxn ang="T67">
                  <a:pos x="T6" y="T7"/>
                </a:cxn>
                <a:cxn ang="T68">
                  <a:pos x="T8" y="T9"/>
                </a:cxn>
                <a:cxn ang="T69">
                  <a:pos x="T10" y="T11"/>
                </a:cxn>
                <a:cxn ang="T70">
                  <a:pos x="T12" y="T13"/>
                </a:cxn>
                <a:cxn ang="T71">
                  <a:pos x="T14" y="T15"/>
                </a:cxn>
                <a:cxn ang="T72">
                  <a:pos x="T16" y="T17"/>
                </a:cxn>
                <a:cxn ang="T73">
                  <a:pos x="T18" y="T19"/>
                </a:cxn>
                <a:cxn ang="T74">
                  <a:pos x="T20" y="T21"/>
                </a:cxn>
                <a:cxn ang="T75">
                  <a:pos x="T22" y="T23"/>
                </a:cxn>
                <a:cxn ang="T76">
                  <a:pos x="T24" y="T25"/>
                </a:cxn>
                <a:cxn ang="T77">
                  <a:pos x="T26" y="T27"/>
                </a:cxn>
                <a:cxn ang="T78">
                  <a:pos x="T28" y="T29"/>
                </a:cxn>
                <a:cxn ang="T79">
                  <a:pos x="T30" y="T31"/>
                </a:cxn>
                <a:cxn ang="T80">
                  <a:pos x="T32" y="T33"/>
                </a:cxn>
                <a:cxn ang="T81">
                  <a:pos x="T34" y="T35"/>
                </a:cxn>
                <a:cxn ang="T82">
                  <a:pos x="T36" y="T37"/>
                </a:cxn>
                <a:cxn ang="T83">
                  <a:pos x="T38" y="T39"/>
                </a:cxn>
                <a:cxn ang="T84">
                  <a:pos x="T40" y="T41"/>
                </a:cxn>
                <a:cxn ang="T85">
                  <a:pos x="T42" y="T43"/>
                </a:cxn>
                <a:cxn ang="T86">
                  <a:pos x="T44" y="T45"/>
                </a:cxn>
                <a:cxn ang="T87">
                  <a:pos x="T46" y="T47"/>
                </a:cxn>
                <a:cxn ang="T88">
                  <a:pos x="T48" y="T49"/>
                </a:cxn>
                <a:cxn ang="T89">
                  <a:pos x="T50" y="T51"/>
                </a:cxn>
                <a:cxn ang="T90">
                  <a:pos x="T52" y="T53"/>
                </a:cxn>
                <a:cxn ang="T91">
                  <a:pos x="T54" y="T55"/>
                </a:cxn>
                <a:cxn ang="T92">
                  <a:pos x="T56" y="T57"/>
                </a:cxn>
                <a:cxn ang="T93">
                  <a:pos x="T58" y="T59"/>
                </a:cxn>
                <a:cxn ang="T94">
                  <a:pos x="T60" y="T61"/>
                </a:cxn>
                <a:cxn ang="T95">
                  <a:pos x="T62" y="T63"/>
                </a:cxn>
              </a:cxnLst>
              <a:rect l="T96" t="T97" r="T98" b="T99"/>
              <a:pathLst>
                <a:path w="1263" h="1047">
                  <a:moveTo>
                    <a:pt x="1106" y="0"/>
                  </a:moveTo>
                  <a:lnTo>
                    <a:pt x="1217" y="38"/>
                  </a:lnTo>
                  <a:lnTo>
                    <a:pt x="1263" y="135"/>
                  </a:lnTo>
                  <a:lnTo>
                    <a:pt x="1148" y="215"/>
                  </a:lnTo>
                  <a:lnTo>
                    <a:pt x="756" y="278"/>
                  </a:lnTo>
                  <a:lnTo>
                    <a:pt x="474" y="238"/>
                  </a:lnTo>
                  <a:lnTo>
                    <a:pt x="367" y="244"/>
                  </a:lnTo>
                  <a:lnTo>
                    <a:pt x="263" y="320"/>
                  </a:lnTo>
                  <a:lnTo>
                    <a:pt x="111" y="395"/>
                  </a:lnTo>
                  <a:lnTo>
                    <a:pt x="54" y="463"/>
                  </a:lnTo>
                  <a:lnTo>
                    <a:pt x="59" y="538"/>
                  </a:lnTo>
                  <a:lnTo>
                    <a:pt x="74" y="624"/>
                  </a:lnTo>
                  <a:lnTo>
                    <a:pt x="91" y="717"/>
                  </a:lnTo>
                  <a:lnTo>
                    <a:pt x="151" y="808"/>
                  </a:lnTo>
                  <a:lnTo>
                    <a:pt x="153" y="914"/>
                  </a:lnTo>
                  <a:lnTo>
                    <a:pt x="89" y="1047"/>
                  </a:lnTo>
                  <a:lnTo>
                    <a:pt x="40" y="1017"/>
                  </a:lnTo>
                  <a:lnTo>
                    <a:pt x="102" y="846"/>
                  </a:lnTo>
                  <a:lnTo>
                    <a:pt x="20" y="669"/>
                  </a:lnTo>
                  <a:lnTo>
                    <a:pt x="0" y="554"/>
                  </a:lnTo>
                  <a:lnTo>
                    <a:pt x="37" y="377"/>
                  </a:lnTo>
                  <a:lnTo>
                    <a:pt x="148" y="288"/>
                  </a:lnTo>
                  <a:lnTo>
                    <a:pt x="298" y="228"/>
                  </a:lnTo>
                  <a:lnTo>
                    <a:pt x="362" y="163"/>
                  </a:lnTo>
                  <a:lnTo>
                    <a:pt x="469" y="171"/>
                  </a:lnTo>
                  <a:lnTo>
                    <a:pt x="625" y="185"/>
                  </a:lnTo>
                  <a:lnTo>
                    <a:pt x="898" y="187"/>
                  </a:lnTo>
                  <a:lnTo>
                    <a:pt x="1144" y="125"/>
                  </a:lnTo>
                  <a:lnTo>
                    <a:pt x="1171" y="54"/>
                  </a:lnTo>
                  <a:lnTo>
                    <a:pt x="871" y="2"/>
                  </a:lnTo>
                  <a:lnTo>
                    <a:pt x="1106" y="0"/>
                  </a:lnTo>
                  <a:close/>
                </a:path>
              </a:pathLst>
            </a:custGeom>
            <a:solidFill>
              <a:srgbClr val="000000"/>
            </a:solidFill>
            <a:ln w="9525">
              <a:noFill/>
              <a:round/>
              <a:headEnd/>
              <a:tailEnd/>
            </a:ln>
          </p:spPr>
          <p:txBody>
            <a:bodyPr/>
            <a:lstStyle/>
            <a:p>
              <a:endParaRPr lang="en-US" dirty="0"/>
            </a:p>
          </p:txBody>
        </p:sp>
        <p:sp>
          <p:nvSpPr>
            <p:cNvPr id="12321" name="Freeform 33"/>
            <p:cNvSpPr>
              <a:spLocks/>
            </p:cNvSpPr>
            <p:nvPr/>
          </p:nvSpPr>
          <p:spPr bwMode="auto">
            <a:xfrm>
              <a:off x="2008" y="747"/>
              <a:ext cx="405" cy="503"/>
            </a:xfrm>
            <a:custGeom>
              <a:avLst/>
              <a:gdLst>
                <a:gd name="T0" fmla="*/ 405 w 809"/>
                <a:gd name="T1" fmla="*/ 22 h 1005"/>
                <a:gd name="T2" fmla="*/ 258 w 809"/>
                <a:gd name="T3" fmla="*/ 0 h 1005"/>
                <a:gd name="T4" fmla="*/ 184 w 809"/>
                <a:gd name="T5" fmla="*/ 16 h 1005"/>
                <a:gd name="T6" fmla="*/ 145 w 809"/>
                <a:gd name="T7" fmla="*/ 56 h 1005"/>
                <a:gd name="T8" fmla="*/ 61 w 809"/>
                <a:gd name="T9" fmla="*/ 78 h 1005"/>
                <a:gd name="T10" fmla="*/ 23 w 809"/>
                <a:gd name="T11" fmla="*/ 132 h 1005"/>
                <a:gd name="T12" fmla="*/ 0 w 809"/>
                <a:gd name="T13" fmla="*/ 204 h 1005"/>
                <a:gd name="T14" fmla="*/ 13 w 809"/>
                <a:gd name="T15" fmla="*/ 265 h 1005"/>
                <a:gd name="T16" fmla="*/ 11 w 809"/>
                <a:gd name="T17" fmla="*/ 345 h 1005"/>
                <a:gd name="T18" fmla="*/ 50 w 809"/>
                <a:gd name="T19" fmla="*/ 395 h 1005"/>
                <a:gd name="T20" fmla="*/ 42 w 809"/>
                <a:gd name="T21" fmla="*/ 503 h 1005"/>
                <a:gd name="T22" fmla="*/ 76 w 809"/>
                <a:gd name="T23" fmla="*/ 410 h 1005"/>
                <a:gd name="T24" fmla="*/ 35 w 809"/>
                <a:gd name="T25" fmla="*/ 299 h 1005"/>
                <a:gd name="T26" fmla="*/ 35 w 809"/>
                <a:gd name="T27" fmla="*/ 164 h 1005"/>
                <a:gd name="T28" fmla="*/ 83 w 809"/>
                <a:gd name="T29" fmla="*/ 103 h 1005"/>
                <a:gd name="T30" fmla="*/ 182 w 809"/>
                <a:gd name="T31" fmla="*/ 61 h 1005"/>
                <a:gd name="T32" fmla="*/ 213 w 809"/>
                <a:gd name="T33" fmla="*/ 36 h 1005"/>
                <a:gd name="T34" fmla="*/ 405 w 809"/>
                <a:gd name="T35" fmla="*/ 22 h 1005"/>
                <a:gd name="T36" fmla="*/ 405 w 809"/>
                <a:gd name="T37" fmla="*/ 22 h 1005"/>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w 809"/>
                <a:gd name="T58" fmla="*/ 0 h 1005"/>
                <a:gd name="T59" fmla="*/ 809 w 809"/>
                <a:gd name="T60" fmla="*/ 1005 h 1005"/>
              </a:gdLst>
              <a:ahLst/>
              <a:cxnLst>
                <a:cxn ang="T38">
                  <a:pos x="T0" y="T1"/>
                </a:cxn>
                <a:cxn ang="T39">
                  <a:pos x="T2" y="T3"/>
                </a:cxn>
                <a:cxn ang="T40">
                  <a:pos x="T4" y="T5"/>
                </a:cxn>
                <a:cxn ang="T41">
                  <a:pos x="T6" y="T7"/>
                </a:cxn>
                <a:cxn ang="T42">
                  <a:pos x="T8" y="T9"/>
                </a:cxn>
                <a:cxn ang="T43">
                  <a:pos x="T10" y="T11"/>
                </a:cxn>
                <a:cxn ang="T44">
                  <a:pos x="T12" y="T13"/>
                </a:cxn>
                <a:cxn ang="T45">
                  <a:pos x="T14" y="T15"/>
                </a:cxn>
                <a:cxn ang="T46">
                  <a:pos x="T16" y="T17"/>
                </a:cxn>
                <a:cxn ang="T47">
                  <a:pos x="T18" y="T19"/>
                </a:cxn>
                <a:cxn ang="T48">
                  <a:pos x="T20" y="T21"/>
                </a:cxn>
                <a:cxn ang="T49">
                  <a:pos x="T22" y="T23"/>
                </a:cxn>
                <a:cxn ang="T50">
                  <a:pos x="T24" y="T25"/>
                </a:cxn>
                <a:cxn ang="T51">
                  <a:pos x="T26" y="T27"/>
                </a:cxn>
                <a:cxn ang="T52">
                  <a:pos x="T28" y="T29"/>
                </a:cxn>
                <a:cxn ang="T53">
                  <a:pos x="T30" y="T31"/>
                </a:cxn>
                <a:cxn ang="T54">
                  <a:pos x="T32" y="T33"/>
                </a:cxn>
                <a:cxn ang="T55">
                  <a:pos x="T34" y="T35"/>
                </a:cxn>
                <a:cxn ang="T56">
                  <a:pos x="T36" y="T37"/>
                </a:cxn>
              </a:cxnLst>
              <a:rect l="T57" t="T58" r="T59" b="T60"/>
              <a:pathLst>
                <a:path w="809" h="1005">
                  <a:moveTo>
                    <a:pt x="809" y="44"/>
                  </a:moveTo>
                  <a:lnTo>
                    <a:pt x="516" y="0"/>
                  </a:lnTo>
                  <a:lnTo>
                    <a:pt x="367" y="32"/>
                  </a:lnTo>
                  <a:lnTo>
                    <a:pt x="290" y="111"/>
                  </a:lnTo>
                  <a:lnTo>
                    <a:pt x="121" y="155"/>
                  </a:lnTo>
                  <a:lnTo>
                    <a:pt x="45" y="264"/>
                  </a:lnTo>
                  <a:lnTo>
                    <a:pt x="0" y="407"/>
                  </a:lnTo>
                  <a:lnTo>
                    <a:pt x="25" y="530"/>
                  </a:lnTo>
                  <a:lnTo>
                    <a:pt x="22" y="689"/>
                  </a:lnTo>
                  <a:lnTo>
                    <a:pt x="99" y="790"/>
                  </a:lnTo>
                  <a:lnTo>
                    <a:pt x="84" y="1005"/>
                  </a:lnTo>
                  <a:lnTo>
                    <a:pt x="152" y="820"/>
                  </a:lnTo>
                  <a:lnTo>
                    <a:pt x="69" y="598"/>
                  </a:lnTo>
                  <a:lnTo>
                    <a:pt x="70" y="327"/>
                  </a:lnTo>
                  <a:lnTo>
                    <a:pt x="166" y="206"/>
                  </a:lnTo>
                  <a:lnTo>
                    <a:pt x="363" y="121"/>
                  </a:lnTo>
                  <a:lnTo>
                    <a:pt x="425" y="71"/>
                  </a:lnTo>
                  <a:lnTo>
                    <a:pt x="809" y="44"/>
                  </a:lnTo>
                  <a:close/>
                </a:path>
              </a:pathLst>
            </a:custGeom>
            <a:solidFill>
              <a:srgbClr val="000000"/>
            </a:solidFill>
            <a:ln w="9525">
              <a:noFill/>
              <a:round/>
              <a:headEnd/>
              <a:tailEnd/>
            </a:ln>
          </p:spPr>
          <p:txBody>
            <a:bodyPr/>
            <a:lstStyle/>
            <a:p>
              <a:endParaRPr lang="en-US" dirty="0"/>
            </a:p>
          </p:txBody>
        </p:sp>
        <p:sp>
          <p:nvSpPr>
            <p:cNvPr id="12322" name="Freeform 34"/>
            <p:cNvSpPr>
              <a:spLocks/>
            </p:cNvSpPr>
            <p:nvPr/>
          </p:nvSpPr>
          <p:spPr bwMode="auto">
            <a:xfrm>
              <a:off x="1961" y="1220"/>
              <a:ext cx="196" cy="230"/>
            </a:xfrm>
            <a:custGeom>
              <a:avLst/>
              <a:gdLst>
                <a:gd name="T0" fmla="*/ 0 w 392"/>
                <a:gd name="T1" fmla="*/ 227 h 461"/>
                <a:gd name="T2" fmla="*/ 38 w 392"/>
                <a:gd name="T3" fmla="*/ 109 h 461"/>
                <a:gd name="T4" fmla="*/ 83 w 392"/>
                <a:gd name="T5" fmla="*/ 14 h 461"/>
                <a:gd name="T6" fmla="*/ 140 w 392"/>
                <a:gd name="T7" fmla="*/ 0 h 461"/>
                <a:gd name="T8" fmla="*/ 185 w 392"/>
                <a:gd name="T9" fmla="*/ 33 h 461"/>
                <a:gd name="T10" fmla="*/ 196 w 392"/>
                <a:gd name="T11" fmla="*/ 101 h 461"/>
                <a:gd name="T12" fmla="*/ 187 w 392"/>
                <a:gd name="T13" fmla="*/ 220 h 461"/>
                <a:gd name="T14" fmla="*/ 93 w 392"/>
                <a:gd name="T15" fmla="*/ 221 h 461"/>
                <a:gd name="T16" fmla="*/ 137 w 392"/>
                <a:gd name="T17" fmla="*/ 186 h 461"/>
                <a:gd name="T18" fmla="*/ 102 w 392"/>
                <a:gd name="T19" fmla="*/ 156 h 461"/>
                <a:gd name="T20" fmla="*/ 159 w 392"/>
                <a:gd name="T21" fmla="*/ 96 h 461"/>
                <a:gd name="T22" fmla="*/ 133 w 392"/>
                <a:gd name="T23" fmla="*/ 47 h 461"/>
                <a:gd name="T24" fmla="*/ 100 w 392"/>
                <a:gd name="T25" fmla="*/ 57 h 461"/>
                <a:gd name="T26" fmla="*/ 58 w 392"/>
                <a:gd name="T27" fmla="*/ 157 h 461"/>
                <a:gd name="T28" fmla="*/ 44 w 392"/>
                <a:gd name="T29" fmla="*/ 230 h 461"/>
                <a:gd name="T30" fmla="*/ 0 w 392"/>
                <a:gd name="T31" fmla="*/ 227 h 461"/>
                <a:gd name="T32" fmla="*/ 0 w 392"/>
                <a:gd name="T33" fmla="*/ 227 h 461"/>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w 392"/>
                <a:gd name="T52" fmla="*/ 0 h 461"/>
                <a:gd name="T53" fmla="*/ 392 w 392"/>
                <a:gd name="T54" fmla="*/ 461 h 461"/>
              </a:gdLst>
              <a:ahLst/>
              <a:cxnLst>
                <a:cxn ang="T34">
                  <a:pos x="T0" y="T1"/>
                </a:cxn>
                <a:cxn ang="T35">
                  <a:pos x="T2" y="T3"/>
                </a:cxn>
                <a:cxn ang="T36">
                  <a:pos x="T4" y="T5"/>
                </a:cxn>
                <a:cxn ang="T37">
                  <a:pos x="T6" y="T7"/>
                </a:cxn>
                <a:cxn ang="T38">
                  <a:pos x="T8" y="T9"/>
                </a:cxn>
                <a:cxn ang="T39">
                  <a:pos x="T10" y="T11"/>
                </a:cxn>
                <a:cxn ang="T40">
                  <a:pos x="T12" y="T13"/>
                </a:cxn>
                <a:cxn ang="T41">
                  <a:pos x="T14" y="T15"/>
                </a:cxn>
                <a:cxn ang="T42">
                  <a:pos x="T16" y="T17"/>
                </a:cxn>
                <a:cxn ang="T43">
                  <a:pos x="T18" y="T19"/>
                </a:cxn>
                <a:cxn ang="T44">
                  <a:pos x="T20" y="T21"/>
                </a:cxn>
                <a:cxn ang="T45">
                  <a:pos x="T22" y="T23"/>
                </a:cxn>
                <a:cxn ang="T46">
                  <a:pos x="T24" y="T25"/>
                </a:cxn>
                <a:cxn ang="T47">
                  <a:pos x="T26" y="T27"/>
                </a:cxn>
                <a:cxn ang="T48">
                  <a:pos x="T28" y="T29"/>
                </a:cxn>
                <a:cxn ang="T49">
                  <a:pos x="T30" y="T31"/>
                </a:cxn>
                <a:cxn ang="T50">
                  <a:pos x="T32" y="T33"/>
                </a:cxn>
              </a:cxnLst>
              <a:rect l="T51" t="T52" r="T53" b="T54"/>
              <a:pathLst>
                <a:path w="392" h="461">
                  <a:moveTo>
                    <a:pt x="0" y="455"/>
                  </a:moveTo>
                  <a:lnTo>
                    <a:pt x="76" y="219"/>
                  </a:lnTo>
                  <a:lnTo>
                    <a:pt x="165" y="28"/>
                  </a:lnTo>
                  <a:lnTo>
                    <a:pt x="280" y="0"/>
                  </a:lnTo>
                  <a:lnTo>
                    <a:pt x="369" y="66"/>
                  </a:lnTo>
                  <a:lnTo>
                    <a:pt x="392" y="203"/>
                  </a:lnTo>
                  <a:lnTo>
                    <a:pt x="374" y="441"/>
                  </a:lnTo>
                  <a:lnTo>
                    <a:pt x="185" y="443"/>
                  </a:lnTo>
                  <a:lnTo>
                    <a:pt x="273" y="373"/>
                  </a:lnTo>
                  <a:lnTo>
                    <a:pt x="205" y="312"/>
                  </a:lnTo>
                  <a:lnTo>
                    <a:pt x="317" y="193"/>
                  </a:lnTo>
                  <a:lnTo>
                    <a:pt x="265" y="95"/>
                  </a:lnTo>
                  <a:lnTo>
                    <a:pt x="200" y="115"/>
                  </a:lnTo>
                  <a:lnTo>
                    <a:pt x="116" y="314"/>
                  </a:lnTo>
                  <a:lnTo>
                    <a:pt x="88" y="461"/>
                  </a:lnTo>
                  <a:lnTo>
                    <a:pt x="0" y="455"/>
                  </a:lnTo>
                  <a:close/>
                </a:path>
              </a:pathLst>
            </a:custGeom>
            <a:solidFill>
              <a:srgbClr val="000000"/>
            </a:solidFill>
            <a:ln w="9525">
              <a:noFill/>
              <a:round/>
              <a:headEnd/>
              <a:tailEnd/>
            </a:ln>
          </p:spPr>
          <p:txBody>
            <a:bodyPr/>
            <a:lstStyle/>
            <a:p>
              <a:endParaRPr lang="en-US" dirty="0"/>
            </a:p>
          </p:txBody>
        </p:sp>
        <p:sp>
          <p:nvSpPr>
            <p:cNvPr id="12323" name="Freeform 35"/>
            <p:cNvSpPr>
              <a:spLocks/>
            </p:cNvSpPr>
            <p:nvPr/>
          </p:nvSpPr>
          <p:spPr bwMode="auto">
            <a:xfrm>
              <a:off x="1835" y="1437"/>
              <a:ext cx="365" cy="320"/>
            </a:xfrm>
            <a:custGeom>
              <a:avLst/>
              <a:gdLst>
                <a:gd name="T0" fmla="*/ 169 w 731"/>
                <a:gd name="T1" fmla="*/ 14 h 641"/>
                <a:gd name="T2" fmla="*/ 113 w 731"/>
                <a:gd name="T3" fmla="*/ 9 h 641"/>
                <a:gd name="T4" fmla="*/ 43 w 731"/>
                <a:gd name="T5" fmla="*/ 100 h 641"/>
                <a:gd name="T6" fmla="*/ 0 w 731"/>
                <a:gd name="T7" fmla="*/ 248 h 641"/>
                <a:gd name="T8" fmla="*/ 17 w 731"/>
                <a:gd name="T9" fmla="*/ 262 h 641"/>
                <a:gd name="T10" fmla="*/ 85 w 731"/>
                <a:gd name="T11" fmla="*/ 188 h 641"/>
                <a:gd name="T12" fmla="*/ 84 w 731"/>
                <a:gd name="T13" fmla="*/ 294 h 641"/>
                <a:gd name="T14" fmla="*/ 105 w 731"/>
                <a:gd name="T15" fmla="*/ 297 h 641"/>
                <a:gd name="T16" fmla="*/ 151 w 731"/>
                <a:gd name="T17" fmla="*/ 217 h 641"/>
                <a:gd name="T18" fmla="*/ 163 w 731"/>
                <a:gd name="T19" fmla="*/ 320 h 641"/>
                <a:gd name="T20" fmla="*/ 197 w 731"/>
                <a:gd name="T21" fmla="*/ 299 h 641"/>
                <a:gd name="T22" fmla="*/ 249 w 731"/>
                <a:gd name="T23" fmla="*/ 186 h 641"/>
                <a:gd name="T24" fmla="*/ 279 w 731"/>
                <a:gd name="T25" fmla="*/ 277 h 641"/>
                <a:gd name="T26" fmla="*/ 363 w 731"/>
                <a:gd name="T27" fmla="*/ 225 h 641"/>
                <a:gd name="T28" fmla="*/ 365 w 731"/>
                <a:gd name="T29" fmla="*/ 82 h 641"/>
                <a:gd name="T30" fmla="*/ 337 w 731"/>
                <a:gd name="T31" fmla="*/ 19 h 641"/>
                <a:gd name="T32" fmla="*/ 312 w 731"/>
                <a:gd name="T33" fmla="*/ 4 h 641"/>
                <a:gd name="T34" fmla="*/ 263 w 731"/>
                <a:gd name="T35" fmla="*/ 0 h 641"/>
                <a:gd name="T36" fmla="*/ 320 w 731"/>
                <a:gd name="T37" fmla="*/ 53 h 641"/>
                <a:gd name="T38" fmla="*/ 331 w 731"/>
                <a:gd name="T39" fmla="*/ 138 h 641"/>
                <a:gd name="T40" fmla="*/ 310 w 731"/>
                <a:gd name="T41" fmla="*/ 217 h 641"/>
                <a:gd name="T42" fmla="*/ 279 w 731"/>
                <a:gd name="T43" fmla="*/ 146 h 641"/>
                <a:gd name="T44" fmla="*/ 230 w 731"/>
                <a:gd name="T45" fmla="*/ 157 h 641"/>
                <a:gd name="T46" fmla="*/ 193 w 731"/>
                <a:gd name="T47" fmla="*/ 246 h 641"/>
                <a:gd name="T48" fmla="*/ 177 w 731"/>
                <a:gd name="T49" fmla="*/ 154 h 641"/>
                <a:gd name="T50" fmla="*/ 116 w 731"/>
                <a:gd name="T51" fmla="*/ 223 h 641"/>
                <a:gd name="T52" fmla="*/ 98 w 731"/>
                <a:gd name="T53" fmla="*/ 123 h 641"/>
                <a:gd name="T54" fmla="*/ 41 w 731"/>
                <a:gd name="T55" fmla="*/ 186 h 641"/>
                <a:gd name="T56" fmla="*/ 52 w 731"/>
                <a:gd name="T57" fmla="*/ 130 h 641"/>
                <a:gd name="T58" fmla="*/ 128 w 731"/>
                <a:gd name="T59" fmla="*/ 48 h 641"/>
                <a:gd name="T60" fmla="*/ 169 w 731"/>
                <a:gd name="T61" fmla="*/ 14 h 641"/>
                <a:gd name="T62" fmla="*/ 169 w 731"/>
                <a:gd name="T63" fmla="*/ 14 h 641"/>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w 731"/>
                <a:gd name="T97" fmla="*/ 0 h 641"/>
                <a:gd name="T98" fmla="*/ 731 w 731"/>
                <a:gd name="T99" fmla="*/ 641 h 641"/>
              </a:gdLst>
              <a:ahLst/>
              <a:cxnLst>
                <a:cxn ang="T64">
                  <a:pos x="T0" y="T1"/>
                </a:cxn>
                <a:cxn ang="T65">
                  <a:pos x="T2" y="T3"/>
                </a:cxn>
                <a:cxn ang="T66">
                  <a:pos x="T4" y="T5"/>
                </a:cxn>
                <a:cxn ang="T67">
                  <a:pos x="T6" y="T7"/>
                </a:cxn>
                <a:cxn ang="T68">
                  <a:pos x="T8" y="T9"/>
                </a:cxn>
                <a:cxn ang="T69">
                  <a:pos x="T10" y="T11"/>
                </a:cxn>
                <a:cxn ang="T70">
                  <a:pos x="T12" y="T13"/>
                </a:cxn>
                <a:cxn ang="T71">
                  <a:pos x="T14" y="T15"/>
                </a:cxn>
                <a:cxn ang="T72">
                  <a:pos x="T16" y="T17"/>
                </a:cxn>
                <a:cxn ang="T73">
                  <a:pos x="T18" y="T19"/>
                </a:cxn>
                <a:cxn ang="T74">
                  <a:pos x="T20" y="T21"/>
                </a:cxn>
                <a:cxn ang="T75">
                  <a:pos x="T22" y="T23"/>
                </a:cxn>
                <a:cxn ang="T76">
                  <a:pos x="T24" y="T25"/>
                </a:cxn>
                <a:cxn ang="T77">
                  <a:pos x="T26" y="T27"/>
                </a:cxn>
                <a:cxn ang="T78">
                  <a:pos x="T28" y="T29"/>
                </a:cxn>
                <a:cxn ang="T79">
                  <a:pos x="T30" y="T31"/>
                </a:cxn>
                <a:cxn ang="T80">
                  <a:pos x="T32" y="T33"/>
                </a:cxn>
                <a:cxn ang="T81">
                  <a:pos x="T34" y="T35"/>
                </a:cxn>
                <a:cxn ang="T82">
                  <a:pos x="T36" y="T37"/>
                </a:cxn>
                <a:cxn ang="T83">
                  <a:pos x="T38" y="T39"/>
                </a:cxn>
                <a:cxn ang="T84">
                  <a:pos x="T40" y="T41"/>
                </a:cxn>
                <a:cxn ang="T85">
                  <a:pos x="T42" y="T43"/>
                </a:cxn>
                <a:cxn ang="T86">
                  <a:pos x="T44" y="T45"/>
                </a:cxn>
                <a:cxn ang="T87">
                  <a:pos x="T46" y="T47"/>
                </a:cxn>
                <a:cxn ang="T88">
                  <a:pos x="T48" y="T49"/>
                </a:cxn>
                <a:cxn ang="T89">
                  <a:pos x="T50" y="T51"/>
                </a:cxn>
                <a:cxn ang="T90">
                  <a:pos x="T52" y="T53"/>
                </a:cxn>
                <a:cxn ang="T91">
                  <a:pos x="T54" y="T55"/>
                </a:cxn>
                <a:cxn ang="T92">
                  <a:pos x="T56" y="T57"/>
                </a:cxn>
                <a:cxn ang="T93">
                  <a:pos x="T58" y="T59"/>
                </a:cxn>
                <a:cxn ang="T94">
                  <a:pos x="T60" y="T61"/>
                </a:cxn>
                <a:cxn ang="T95">
                  <a:pos x="T62" y="T63"/>
                </a:cxn>
              </a:cxnLst>
              <a:rect l="T96" t="T97" r="T98" b="T99"/>
              <a:pathLst>
                <a:path w="731" h="641">
                  <a:moveTo>
                    <a:pt x="339" y="28"/>
                  </a:moveTo>
                  <a:lnTo>
                    <a:pt x="226" y="18"/>
                  </a:lnTo>
                  <a:lnTo>
                    <a:pt x="87" y="201"/>
                  </a:lnTo>
                  <a:lnTo>
                    <a:pt x="0" y="496"/>
                  </a:lnTo>
                  <a:lnTo>
                    <a:pt x="35" y="524"/>
                  </a:lnTo>
                  <a:lnTo>
                    <a:pt x="171" y="377"/>
                  </a:lnTo>
                  <a:lnTo>
                    <a:pt x="168" y="588"/>
                  </a:lnTo>
                  <a:lnTo>
                    <a:pt x="211" y="594"/>
                  </a:lnTo>
                  <a:lnTo>
                    <a:pt x="303" y="435"/>
                  </a:lnTo>
                  <a:lnTo>
                    <a:pt x="327" y="641"/>
                  </a:lnTo>
                  <a:lnTo>
                    <a:pt x="394" y="598"/>
                  </a:lnTo>
                  <a:lnTo>
                    <a:pt x="499" y="373"/>
                  </a:lnTo>
                  <a:lnTo>
                    <a:pt x="558" y="554"/>
                  </a:lnTo>
                  <a:lnTo>
                    <a:pt x="726" y="451"/>
                  </a:lnTo>
                  <a:lnTo>
                    <a:pt x="731" y="165"/>
                  </a:lnTo>
                  <a:lnTo>
                    <a:pt x="674" y="38"/>
                  </a:lnTo>
                  <a:lnTo>
                    <a:pt x="625" y="8"/>
                  </a:lnTo>
                  <a:lnTo>
                    <a:pt x="526" y="0"/>
                  </a:lnTo>
                  <a:lnTo>
                    <a:pt x="640" y="107"/>
                  </a:lnTo>
                  <a:lnTo>
                    <a:pt x="662" y="276"/>
                  </a:lnTo>
                  <a:lnTo>
                    <a:pt x="620" y="435"/>
                  </a:lnTo>
                  <a:lnTo>
                    <a:pt x="558" y="292"/>
                  </a:lnTo>
                  <a:lnTo>
                    <a:pt x="461" y="314"/>
                  </a:lnTo>
                  <a:lnTo>
                    <a:pt x="387" y="493"/>
                  </a:lnTo>
                  <a:lnTo>
                    <a:pt x="355" y="308"/>
                  </a:lnTo>
                  <a:lnTo>
                    <a:pt x="233" y="447"/>
                  </a:lnTo>
                  <a:lnTo>
                    <a:pt x="196" y="246"/>
                  </a:lnTo>
                  <a:lnTo>
                    <a:pt x="82" y="373"/>
                  </a:lnTo>
                  <a:lnTo>
                    <a:pt x="104" y="260"/>
                  </a:lnTo>
                  <a:lnTo>
                    <a:pt x="256" y="97"/>
                  </a:lnTo>
                  <a:lnTo>
                    <a:pt x="339" y="28"/>
                  </a:lnTo>
                  <a:close/>
                </a:path>
              </a:pathLst>
            </a:custGeom>
            <a:solidFill>
              <a:srgbClr val="000000"/>
            </a:solidFill>
            <a:ln w="9525">
              <a:noFill/>
              <a:round/>
              <a:headEnd/>
              <a:tailEnd/>
            </a:ln>
          </p:spPr>
          <p:txBody>
            <a:bodyPr/>
            <a:lstStyle/>
            <a:p>
              <a:endParaRPr lang="en-US" dirty="0"/>
            </a:p>
          </p:txBody>
        </p:sp>
        <p:sp>
          <p:nvSpPr>
            <p:cNvPr id="12324" name="Freeform 36"/>
            <p:cNvSpPr>
              <a:spLocks/>
            </p:cNvSpPr>
            <p:nvPr/>
          </p:nvSpPr>
          <p:spPr bwMode="auto">
            <a:xfrm>
              <a:off x="2032" y="1661"/>
              <a:ext cx="1185" cy="671"/>
            </a:xfrm>
            <a:custGeom>
              <a:avLst/>
              <a:gdLst>
                <a:gd name="T0" fmla="*/ 30 w 2370"/>
                <a:gd name="T1" fmla="*/ 0 h 1342"/>
                <a:gd name="T2" fmla="*/ 146 w 2370"/>
                <a:gd name="T3" fmla="*/ 234 h 1342"/>
                <a:gd name="T4" fmla="*/ 277 w 2370"/>
                <a:gd name="T5" fmla="*/ 459 h 1342"/>
                <a:gd name="T6" fmla="*/ 305 w 2370"/>
                <a:gd name="T7" fmla="*/ 565 h 1342"/>
                <a:gd name="T8" fmla="*/ 412 w 2370"/>
                <a:gd name="T9" fmla="*/ 467 h 1342"/>
                <a:gd name="T10" fmla="*/ 657 w 2370"/>
                <a:gd name="T11" fmla="*/ 331 h 1342"/>
                <a:gd name="T12" fmla="*/ 939 w 2370"/>
                <a:gd name="T13" fmla="*/ 266 h 1342"/>
                <a:gd name="T14" fmla="*/ 1170 w 2370"/>
                <a:gd name="T15" fmla="*/ 213 h 1342"/>
                <a:gd name="T16" fmla="*/ 1185 w 2370"/>
                <a:gd name="T17" fmla="*/ 272 h 1342"/>
                <a:gd name="T18" fmla="*/ 963 w 2370"/>
                <a:gd name="T19" fmla="*/ 315 h 1342"/>
                <a:gd name="T20" fmla="*/ 651 w 2370"/>
                <a:gd name="T21" fmla="*/ 397 h 1342"/>
                <a:gd name="T22" fmla="*/ 473 w 2370"/>
                <a:gd name="T23" fmla="*/ 495 h 1342"/>
                <a:gd name="T24" fmla="*/ 362 w 2370"/>
                <a:gd name="T25" fmla="*/ 592 h 1342"/>
                <a:gd name="T26" fmla="*/ 255 w 2370"/>
                <a:gd name="T27" fmla="*/ 671 h 1342"/>
                <a:gd name="T28" fmla="*/ 214 w 2370"/>
                <a:gd name="T29" fmla="*/ 515 h 1342"/>
                <a:gd name="T30" fmla="*/ 78 w 2370"/>
                <a:gd name="T31" fmla="*/ 236 h 1342"/>
                <a:gd name="T32" fmla="*/ 0 w 2370"/>
                <a:gd name="T33" fmla="*/ 75 h 1342"/>
                <a:gd name="T34" fmla="*/ 30 w 2370"/>
                <a:gd name="T35" fmla="*/ 0 h 1342"/>
                <a:gd name="T36" fmla="*/ 30 w 2370"/>
                <a:gd name="T37" fmla="*/ 0 h 1342"/>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w 2370"/>
                <a:gd name="T58" fmla="*/ 0 h 1342"/>
                <a:gd name="T59" fmla="*/ 2370 w 2370"/>
                <a:gd name="T60" fmla="*/ 1342 h 1342"/>
              </a:gdLst>
              <a:ahLst/>
              <a:cxnLst>
                <a:cxn ang="T38">
                  <a:pos x="T0" y="T1"/>
                </a:cxn>
                <a:cxn ang="T39">
                  <a:pos x="T2" y="T3"/>
                </a:cxn>
                <a:cxn ang="T40">
                  <a:pos x="T4" y="T5"/>
                </a:cxn>
                <a:cxn ang="T41">
                  <a:pos x="T6" y="T7"/>
                </a:cxn>
                <a:cxn ang="T42">
                  <a:pos x="T8" y="T9"/>
                </a:cxn>
                <a:cxn ang="T43">
                  <a:pos x="T10" y="T11"/>
                </a:cxn>
                <a:cxn ang="T44">
                  <a:pos x="T12" y="T13"/>
                </a:cxn>
                <a:cxn ang="T45">
                  <a:pos x="T14" y="T15"/>
                </a:cxn>
                <a:cxn ang="T46">
                  <a:pos x="T16" y="T17"/>
                </a:cxn>
                <a:cxn ang="T47">
                  <a:pos x="T18" y="T19"/>
                </a:cxn>
                <a:cxn ang="T48">
                  <a:pos x="T20" y="T21"/>
                </a:cxn>
                <a:cxn ang="T49">
                  <a:pos x="T22" y="T23"/>
                </a:cxn>
                <a:cxn ang="T50">
                  <a:pos x="T24" y="T25"/>
                </a:cxn>
                <a:cxn ang="T51">
                  <a:pos x="T26" y="T27"/>
                </a:cxn>
                <a:cxn ang="T52">
                  <a:pos x="T28" y="T29"/>
                </a:cxn>
                <a:cxn ang="T53">
                  <a:pos x="T30" y="T31"/>
                </a:cxn>
                <a:cxn ang="T54">
                  <a:pos x="T32" y="T33"/>
                </a:cxn>
                <a:cxn ang="T55">
                  <a:pos x="T34" y="T35"/>
                </a:cxn>
                <a:cxn ang="T56">
                  <a:pos x="T36" y="T37"/>
                </a:cxn>
              </a:cxnLst>
              <a:rect l="T57" t="T58" r="T59" b="T60"/>
              <a:pathLst>
                <a:path w="2370" h="1342">
                  <a:moveTo>
                    <a:pt x="60" y="0"/>
                  </a:moveTo>
                  <a:lnTo>
                    <a:pt x="291" y="468"/>
                  </a:lnTo>
                  <a:lnTo>
                    <a:pt x="554" y="919"/>
                  </a:lnTo>
                  <a:lnTo>
                    <a:pt x="610" y="1130"/>
                  </a:lnTo>
                  <a:lnTo>
                    <a:pt x="824" y="935"/>
                  </a:lnTo>
                  <a:lnTo>
                    <a:pt x="1315" y="661"/>
                  </a:lnTo>
                  <a:lnTo>
                    <a:pt x="1878" y="532"/>
                  </a:lnTo>
                  <a:lnTo>
                    <a:pt x="2339" y="427"/>
                  </a:lnTo>
                  <a:lnTo>
                    <a:pt x="2370" y="544"/>
                  </a:lnTo>
                  <a:lnTo>
                    <a:pt x="1926" y="629"/>
                  </a:lnTo>
                  <a:lnTo>
                    <a:pt x="1302" y="794"/>
                  </a:lnTo>
                  <a:lnTo>
                    <a:pt x="946" y="991"/>
                  </a:lnTo>
                  <a:lnTo>
                    <a:pt x="724" y="1183"/>
                  </a:lnTo>
                  <a:lnTo>
                    <a:pt x="511" y="1342"/>
                  </a:lnTo>
                  <a:lnTo>
                    <a:pt x="429" y="1029"/>
                  </a:lnTo>
                  <a:lnTo>
                    <a:pt x="157" y="472"/>
                  </a:lnTo>
                  <a:lnTo>
                    <a:pt x="0" y="149"/>
                  </a:lnTo>
                  <a:lnTo>
                    <a:pt x="60" y="0"/>
                  </a:lnTo>
                  <a:close/>
                </a:path>
              </a:pathLst>
            </a:custGeom>
            <a:solidFill>
              <a:srgbClr val="000000"/>
            </a:solidFill>
            <a:ln w="9525">
              <a:noFill/>
              <a:round/>
              <a:headEnd/>
              <a:tailEnd/>
            </a:ln>
          </p:spPr>
          <p:txBody>
            <a:bodyPr/>
            <a:lstStyle/>
            <a:p>
              <a:endParaRPr lang="en-US" dirty="0"/>
            </a:p>
          </p:txBody>
        </p:sp>
        <p:sp>
          <p:nvSpPr>
            <p:cNvPr id="12325" name="Freeform 37"/>
            <p:cNvSpPr>
              <a:spLocks/>
            </p:cNvSpPr>
            <p:nvPr/>
          </p:nvSpPr>
          <p:spPr bwMode="auto">
            <a:xfrm>
              <a:off x="3029" y="1597"/>
              <a:ext cx="359" cy="185"/>
            </a:xfrm>
            <a:custGeom>
              <a:avLst/>
              <a:gdLst>
                <a:gd name="T0" fmla="*/ 207 w 719"/>
                <a:gd name="T1" fmla="*/ 0 h 369"/>
                <a:gd name="T2" fmla="*/ 118 w 719"/>
                <a:gd name="T3" fmla="*/ 2 h 369"/>
                <a:gd name="T4" fmla="*/ 29 w 719"/>
                <a:gd name="T5" fmla="*/ 39 h 369"/>
                <a:gd name="T6" fmla="*/ 0 w 719"/>
                <a:gd name="T7" fmla="*/ 76 h 369"/>
                <a:gd name="T8" fmla="*/ 0 w 719"/>
                <a:gd name="T9" fmla="*/ 113 h 369"/>
                <a:gd name="T10" fmla="*/ 54 w 719"/>
                <a:gd name="T11" fmla="*/ 162 h 369"/>
                <a:gd name="T12" fmla="*/ 131 w 719"/>
                <a:gd name="T13" fmla="*/ 185 h 369"/>
                <a:gd name="T14" fmla="*/ 255 w 719"/>
                <a:gd name="T15" fmla="*/ 180 h 369"/>
                <a:gd name="T16" fmla="*/ 333 w 719"/>
                <a:gd name="T17" fmla="*/ 161 h 369"/>
                <a:gd name="T18" fmla="*/ 359 w 719"/>
                <a:gd name="T19" fmla="*/ 123 h 369"/>
                <a:gd name="T20" fmla="*/ 338 w 719"/>
                <a:gd name="T21" fmla="*/ 79 h 369"/>
                <a:gd name="T22" fmla="*/ 304 w 719"/>
                <a:gd name="T23" fmla="*/ 71 h 369"/>
                <a:gd name="T24" fmla="*/ 318 w 719"/>
                <a:gd name="T25" fmla="*/ 125 h 369"/>
                <a:gd name="T26" fmla="*/ 257 w 719"/>
                <a:gd name="T27" fmla="*/ 161 h 369"/>
                <a:gd name="T28" fmla="*/ 134 w 719"/>
                <a:gd name="T29" fmla="*/ 158 h 369"/>
                <a:gd name="T30" fmla="*/ 69 w 719"/>
                <a:gd name="T31" fmla="*/ 115 h 369"/>
                <a:gd name="T32" fmla="*/ 76 w 719"/>
                <a:gd name="T33" fmla="*/ 41 h 369"/>
                <a:gd name="T34" fmla="*/ 168 w 719"/>
                <a:gd name="T35" fmla="*/ 17 h 369"/>
                <a:gd name="T36" fmla="*/ 252 w 719"/>
                <a:gd name="T37" fmla="*/ 25 h 369"/>
                <a:gd name="T38" fmla="*/ 207 w 719"/>
                <a:gd name="T39" fmla="*/ 0 h 369"/>
                <a:gd name="T40" fmla="*/ 207 w 719"/>
                <a:gd name="T41" fmla="*/ 0 h 369"/>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w 719"/>
                <a:gd name="T64" fmla="*/ 0 h 369"/>
                <a:gd name="T65" fmla="*/ 719 w 719"/>
                <a:gd name="T66" fmla="*/ 369 h 369"/>
              </a:gdLst>
              <a:ahLst/>
              <a:cxnLst>
                <a:cxn ang="T42">
                  <a:pos x="T0" y="T1"/>
                </a:cxn>
                <a:cxn ang="T43">
                  <a:pos x="T2" y="T3"/>
                </a:cxn>
                <a:cxn ang="T44">
                  <a:pos x="T4" y="T5"/>
                </a:cxn>
                <a:cxn ang="T45">
                  <a:pos x="T6" y="T7"/>
                </a:cxn>
                <a:cxn ang="T46">
                  <a:pos x="T8" y="T9"/>
                </a:cxn>
                <a:cxn ang="T47">
                  <a:pos x="T10" y="T11"/>
                </a:cxn>
                <a:cxn ang="T48">
                  <a:pos x="T12" y="T13"/>
                </a:cxn>
                <a:cxn ang="T49">
                  <a:pos x="T14" y="T15"/>
                </a:cxn>
                <a:cxn ang="T50">
                  <a:pos x="T16" y="T17"/>
                </a:cxn>
                <a:cxn ang="T51">
                  <a:pos x="T18" y="T19"/>
                </a:cxn>
                <a:cxn ang="T52">
                  <a:pos x="T20" y="T21"/>
                </a:cxn>
                <a:cxn ang="T53">
                  <a:pos x="T22" y="T23"/>
                </a:cxn>
                <a:cxn ang="T54">
                  <a:pos x="T24" y="T25"/>
                </a:cxn>
                <a:cxn ang="T55">
                  <a:pos x="T26" y="T27"/>
                </a:cxn>
                <a:cxn ang="T56">
                  <a:pos x="T28" y="T29"/>
                </a:cxn>
                <a:cxn ang="T57">
                  <a:pos x="T30" y="T31"/>
                </a:cxn>
                <a:cxn ang="T58">
                  <a:pos x="T32" y="T33"/>
                </a:cxn>
                <a:cxn ang="T59">
                  <a:pos x="T34" y="T35"/>
                </a:cxn>
                <a:cxn ang="T60">
                  <a:pos x="T36" y="T37"/>
                </a:cxn>
                <a:cxn ang="T61">
                  <a:pos x="T38" y="T39"/>
                </a:cxn>
                <a:cxn ang="T62">
                  <a:pos x="T40" y="T41"/>
                </a:cxn>
              </a:cxnLst>
              <a:rect l="T63" t="T64" r="T65" b="T66"/>
              <a:pathLst>
                <a:path w="719" h="369">
                  <a:moveTo>
                    <a:pt x="414" y="0"/>
                  </a:moveTo>
                  <a:lnTo>
                    <a:pt x="237" y="4"/>
                  </a:lnTo>
                  <a:lnTo>
                    <a:pt x="59" y="77"/>
                  </a:lnTo>
                  <a:lnTo>
                    <a:pt x="0" y="151"/>
                  </a:lnTo>
                  <a:lnTo>
                    <a:pt x="0" y="226"/>
                  </a:lnTo>
                  <a:lnTo>
                    <a:pt x="109" y="323"/>
                  </a:lnTo>
                  <a:lnTo>
                    <a:pt x="263" y="369"/>
                  </a:lnTo>
                  <a:lnTo>
                    <a:pt x="511" y="359"/>
                  </a:lnTo>
                  <a:lnTo>
                    <a:pt x="667" y="321"/>
                  </a:lnTo>
                  <a:lnTo>
                    <a:pt x="719" y="246"/>
                  </a:lnTo>
                  <a:lnTo>
                    <a:pt x="677" y="157"/>
                  </a:lnTo>
                  <a:lnTo>
                    <a:pt x="609" y="141"/>
                  </a:lnTo>
                  <a:lnTo>
                    <a:pt x="637" y="250"/>
                  </a:lnTo>
                  <a:lnTo>
                    <a:pt x="515" y="321"/>
                  </a:lnTo>
                  <a:lnTo>
                    <a:pt x="269" y="315"/>
                  </a:lnTo>
                  <a:lnTo>
                    <a:pt x="138" y="230"/>
                  </a:lnTo>
                  <a:lnTo>
                    <a:pt x="153" y="81"/>
                  </a:lnTo>
                  <a:lnTo>
                    <a:pt x="336" y="33"/>
                  </a:lnTo>
                  <a:lnTo>
                    <a:pt x="505" y="49"/>
                  </a:lnTo>
                  <a:lnTo>
                    <a:pt x="414" y="0"/>
                  </a:lnTo>
                  <a:close/>
                </a:path>
              </a:pathLst>
            </a:custGeom>
            <a:solidFill>
              <a:srgbClr val="000000"/>
            </a:solidFill>
            <a:ln w="9525">
              <a:noFill/>
              <a:round/>
              <a:headEnd/>
              <a:tailEnd/>
            </a:ln>
          </p:spPr>
          <p:txBody>
            <a:bodyPr/>
            <a:lstStyle/>
            <a:p>
              <a:endParaRPr lang="en-US" dirty="0"/>
            </a:p>
          </p:txBody>
        </p:sp>
        <p:sp>
          <p:nvSpPr>
            <p:cNvPr id="12326" name="Freeform 38"/>
            <p:cNvSpPr>
              <a:spLocks/>
            </p:cNvSpPr>
            <p:nvPr/>
          </p:nvSpPr>
          <p:spPr bwMode="auto">
            <a:xfrm>
              <a:off x="2839" y="1498"/>
              <a:ext cx="817" cy="581"/>
            </a:xfrm>
            <a:custGeom>
              <a:avLst/>
              <a:gdLst>
                <a:gd name="T0" fmla="*/ 447 w 1633"/>
                <a:gd name="T1" fmla="*/ 70 h 1162"/>
                <a:gd name="T2" fmla="*/ 385 w 1633"/>
                <a:gd name="T3" fmla="*/ 0 h 1162"/>
                <a:gd name="T4" fmla="*/ 349 w 1633"/>
                <a:gd name="T5" fmla="*/ 44 h 1162"/>
                <a:gd name="T6" fmla="*/ 225 w 1633"/>
                <a:gd name="T7" fmla="*/ 11 h 1162"/>
                <a:gd name="T8" fmla="*/ 227 w 1633"/>
                <a:gd name="T9" fmla="*/ 55 h 1162"/>
                <a:gd name="T10" fmla="*/ 68 w 1633"/>
                <a:gd name="T11" fmla="*/ 93 h 1162"/>
                <a:gd name="T12" fmla="*/ 125 w 1633"/>
                <a:gd name="T13" fmla="*/ 124 h 1162"/>
                <a:gd name="T14" fmla="*/ 0 w 1633"/>
                <a:gd name="T15" fmla="*/ 199 h 1162"/>
                <a:gd name="T16" fmla="*/ 91 w 1633"/>
                <a:gd name="T17" fmla="*/ 212 h 1162"/>
                <a:gd name="T18" fmla="*/ 86 w 1633"/>
                <a:gd name="T19" fmla="*/ 295 h 1162"/>
                <a:gd name="T20" fmla="*/ 161 w 1633"/>
                <a:gd name="T21" fmla="*/ 272 h 1162"/>
                <a:gd name="T22" fmla="*/ 200 w 1633"/>
                <a:gd name="T23" fmla="*/ 329 h 1162"/>
                <a:gd name="T24" fmla="*/ 310 w 1633"/>
                <a:gd name="T25" fmla="*/ 330 h 1162"/>
                <a:gd name="T26" fmla="*/ 349 w 1633"/>
                <a:gd name="T27" fmla="*/ 419 h 1162"/>
                <a:gd name="T28" fmla="*/ 386 w 1633"/>
                <a:gd name="T29" fmla="*/ 571 h 1162"/>
                <a:gd name="T30" fmla="*/ 427 w 1633"/>
                <a:gd name="T31" fmla="*/ 581 h 1162"/>
                <a:gd name="T32" fmla="*/ 487 w 1633"/>
                <a:gd name="T33" fmla="*/ 483 h 1162"/>
                <a:gd name="T34" fmla="*/ 521 w 1633"/>
                <a:gd name="T35" fmla="*/ 433 h 1162"/>
                <a:gd name="T36" fmla="*/ 680 w 1633"/>
                <a:gd name="T37" fmla="*/ 459 h 1162"/>
                <a:gd name="T38" fmla="*/ 817 w 1633"/>
                <a:gd name="T39" fmla="*/ 509 h 1162"/>
                <a:gd name="T40" fmla="*/ 805 w 1633"/>
                <a:gd name="T41" fmla="*/ 440 h 1162"/>
                <a:gd name="T42" fmla="*/ 617 w 1633"/>
                <a:gd name="T43" fmla="*/ 273 h 1162"/>
                <a:gd name="T44" fmla="*/ 674 w 1633"/>
                <a:gd name="T45" fmla="*/ 236 h 1162"/>
                <a:gd name="T46" fmla="*/ 628 w 1633"/>
                <a:gd name="T47" fmla="*/ 196 h 1162"/>
                <a:gd name="T48" fmla="*/ 638 w 1633"/>
                <a:gd name="T49" fmla="*/ 149 h 1162"/>
                <a:gd name="T50" fmla="*/ 532 w 1633"/>
                <a:gd name="T51" fmla="*/ 138 h 1162"/>
                <a:gd name="T52" fmla="*/ 602 w 1633"/>
                <a:gd name="T53" fmla="*/ 170 h 1162"/>
                <a:gd name="T54" fmla="*/ 571 w 1633"/>
                <a:gd name="T55" fmla="*/ 195 h 1162"/>
                <a:gd name="T56" fmla="*/ 627 w 1633"/>
                <a:gd name="T57" fmla="*/ 230 h 1162"/>
                <a:gd name="T58" fmla="*/ 564 w 1633"/>
                <a:gd name="T59" fmla="*/ 262 h 1162"/>
                <a:gd name="T60" fmla="*/ 542 w 1633"/>
                <a:gd name="T61" fmla="*/ 286 h 1162"/>
                <a:gd name="T62" fmla="*/ 451 w 1633"/>
                <a:gd name="T63" fmla="*/ 310 h 1162"/>
                <a:gd name="T64" fmla="*/ 603 w 1633"/>
                <a:gd name="T65" fmla="*/ 309 h 1162"/>
                <a:gd name="T66" fmla="*/ 750 w 1633"/>
                <a:gd name="T67" fmla="*/ 424 h 1162"/>
                <a:gd name="T68" fmla="*/ 522 w 1633"/>
                <a:gd name="T69" fmla="*/ 357 h 1162"/>
                <a:gd name="T70" fmla="*/ 420 w 1633"/>
                <a:gd name="T71" fmla="*/ 528 h 1162"/>
                <a:gd name="T72" fmla="*/ 370 w 1633"/>
                <a:gd name="T73" fmla="*/ 328 h 1162"/>
                <a:gd name="T74" fmla="*/ 299 w 1633"/>
                <a:gd name="T75" fmla="*/ 307 h 1162"/>
                <a:gd name="T76" fmla="*/ 225 w 1633"/>
                <a:gd name="T77" fmla="*/ 289 h 1162"/>
                <a:gd name="T78" fmla="*/ 166 w 1633"/>
                <a:gd name="T79" fmla="*/ 223 h 1162"/>
                <a:gd name="T80" fmla="*/ 158 w 1633"/>
                <a:gd name="T81" fmla="*/ 166 h 1162"/>
                <a:gd name="T82" fmla="*/ 194 w 1633"/>
                <a:gd name="T83" fmla="*/ 104 h 1162"/>
                <a:gd name="T84" fmla="*/ 273 w 1633"/>
                <a:gd name="T85" fmla="*/ 73 h 1162"/>
                <a:gd name="T86" fmla="*/ 391 w 1633"/>
                <a:gd name="T87" fmla="*/ 72 h 1162"/>
                <a:gd name="T88" fmla="*/ 491 w 1633"/>
                <a:gd name="T89" fmla="*/ 109 h 1162"/>
                <a:gd name="T90" fmla="*/ 473 w 1633"/>
                <a:gd name="T91" fmla="*/ 66 h 1162"/>
                <a:gd name="T92" fmla="*/ 447 w 1633"/>
                <a:gd name="T93" fmla="*/ 70 h 1162"/>
                <a:gd name="T94" fmla="*/ 447 w 1633"/>
                <a:gd name="T95" fmla="*/ 70 h 1162"/>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w 1633"/>
                <a:gd name="T145" fmla="*/ 0 h 1162"/>
                <a:gd name="T146" fmla="*/ 1633 w 1633"/>
                <a:gd name="T147" fmla="*/ 1162 h 1162"/>
              </a:gdLst>
              <a:ahLst/>
              <a:cxnLst>
                <a:cxn ang="T96">
                  <a:pos x="T0" y="T1"/>
                </a:cxn>
                <a:cxn ang="T97">
                  <a:pos x="T2" y="T3"/>
                </a:cxn>
                <a:cxn ang="T98">
                  <a:pos x="T4" y="T5"/>
                </a:cxn>
                <a:cxn ang="T99">
                  <a:pos x="T6" y="T7"/>
                </a:cxn>
                <a:cxn ang="T100">
                  <a:pos x="T8" y="T9"/>
                </a:cxn>
                <a:cxn ang="T101">
                  <a:pos x="T10" y="T11"/>
                </a:cxn>
                <a:cxn ang="T102">
                  <a:pos x="T12" y="T13"/>
                </a:cxn>
                <a:cxn ang="T103">
                  <a:pos x="T14" y="T15"/>
                </a:cxn>
                <a:cxn ang="T104">
                  <a:pos x="T16" y="T17"/>
                </a:cxn>
                <a:cxn ang="T105">
                  <a:pos x="T18" y="T19"/>
                </a:cxn>
                <a:cxn ang="T106">
                  <a:pos x="T20" y="T21"/>
                </a:cxn>
                <a:cxn ang="T107">
                  <a:pos x="T22" y="T23"/>
                </a:cxn>
                <a:cxn ang="T108">
                  <a:pos x="T24" y="T25"/>
                </a:cxn>
                <a:cxn ang="T109">
                  <a:pos x="T26" y="T27"/>
                </a:cxn>
                <a:cxn ang="T110">
                  <a:pos x="T28" y="T29"/>
                </a:cxn>
                <a:cxn ang="T111">
                  <a:pos x="T30" y="T31"/>
                </a:cxn>
                <a:cxn ang="T112">
                  <a:pos x="T32" y="T33"/>
                </a:cxn>
                <a:cxn ang="T113">
                  <a:pos x="T34" y="T35"/>
                </a:cxn>
                <a:cxn ang="T114">
                  <a:pos x="T36" y="T37"/>
                </a:cxn>
                <a:cxn ang="T115">
                  <a:pos x="T38" y="T39"/>
                </a:cxn>
                <a:cxn ang="T116">
                  <a:pos x="T40" y="T41"/>
                </a:cxn>
                <a:cxn ang="T117">
                  <a:pos x="T42" y="T43"/>
                </a:cxn>
                <a:cxn ang="T118">
                  <a:pos x="T44" y="T45"/>
                </a:cxn>
                <a:cxn ang="T119">
                  <a:pos x="T46" y="T47"/>
                </a:cxn>
                <a:cxn ang="T120">
                  <a:pos x="T48" y="T49"/>
                </a:cxn>
                <a:cxn ang="T121">
                  <a:pos x="T50" y="T51"/>
                </a:cxn>
                <a:cxn ang="T122">
                  <a:pos x="T52" y="T53"/>
                </a:cxn>
                <a:cxn ang="T123">
                  <a:pos x="T54" y="T55"/>
                </a:cxn>
                <a:cxn ang="T124">
                  <a:pos x="T56" y="T57"/>
                </a:cxn>
                <a:cxn ang="T125">
                  <a:pos x="T58" y="T59"/>
                </a:cxn>
                <a:cxn ang="T126">
                  <a:pos x="T60" y="T61"/>
                </a:cxn>
                <a:cxn ang="T127">
                  <a:pos x="T62" y="T63"/>
                </a:cxn>
                <a:cxn ang="T128">
                  <a:pos x="T64" y="T65"/>
                </a:cxn>
                <a:cxn ang="T129">
                  <a:pos x="T66" y="T67"/>
                </a:cxn>
                <a:cxn ang="T130">
                  <a:pos x="T68" y="T69"/>
                </a:cxn>
                <a:cxn ang="T131">
                  <a:pos x="T70" y="T71"/>
                </a:cxn>
                <a:cxn ang="T132">
                  <a:pos x="T72" y="T73"/>
                </a:cxn>
                <a:cxn ang="T133">
                  <a:pos x="T74" y="T75"/>
                </a:cxn>
                <a:cxn ang="T134">
                  <a:pos x="T76" y="T77"/>
                </a:cxn>
                <a:cxn ang="T135">
                  <a:pos x="T78" y="T79"/>
                </a:cxn>
                <a:cxn ang="T136">
                  <a:pos x="T80" y="T81"/>
                </a:cxn>
                <a:cxn ang="T137">
                  <a:pos x="T82" y="T83"/>
                </a:cxn>
                <a:cxn ang="T138">
                  <a:pos x="T84" y="T85"/>
                </a:cxn>
                <a:cxn ang="T139">
                  <a:pos x="T86" y="T87"/>
                </a:cxn>
                <a:cxn ang="T140">
                  <a:pos x="T88" y="T89"/>
                </a:cxn>
                <a:cxn ang="T141">
                  <a:pos x="T90" y="T91"/>
                </a:cxn>
                <a:cxn ang="T142">
                  <a:pos x="T92" y="T93"/>
                </a:cxn>
                <a:cxn ang="T143">
                  <a:pos x="T94" y="T95"/>
                </a:cxn>
              </a:cxnLst>
              <a:rect l="T144" t="T145" r="T146" b="T147"/>
              <a:pathLst>
                <a:path w="1633" h="1162">
                  <a:moveTo>
                    <a:pt x="894" y="139"/>
                  </a:moveTo>
                  <a:lnTo>
                    <a:pt x="769" y="0"/>
                  </a:lnTo>
                  <a:lnTo>
                    <a:pt x="697" y="88"/>
                  </a:lnTo>
                  <a:lnTo>
                    <a:pt x="450" y="22"/>
                  </a:lnTo>
                  <a:lnTo>
                    <a:pt x="454" y="111"/>
                  </a:lnTo>
                  <a:lnTo>
                    <a:pt x="136" y="187"/>
                  </a:lnTo>
                  <a:lnTo>
                    <a:pt x="249" y="248"/>
                  </a:lnTo>
                  <a:lnTo>
                    <a:pt x="0" y="399"/>
                  </a:lnTo>
                  <a:lnTo>
                    <a:pt x="181" y="425"/>
                  </a:lnTo>
                  <a:lnTo>
                    <a:pt x="171" y="590"/>
                  </a:lnTo>
                  <a:lnTo>
                    <a:pt x="321" y="544"/>
                  </a:lnTo>
                  <a:lnTo>
                    <a:pt x="399" y="659"/>
                  </a:lnTo>
                  <a:lnTo>
                    <a:pt x="620" y="661"/>
                  </a:lnTo>
                  <a:lnTo>
                    <a:pt x="697" y="838"/>
                  </a:lnTo>
                  <a:lnTo>
                    <a:pt x="772" y="1142"/>
                  </a:lnTo>
                  <a:lnTo>
                    <a:pt x="853" y="1162"/>
                  </a:lnTo>
                  <a:lnTo>
                    <a:pt x="973" y="967"/>
                  </a:lnTo>
                  <a:lnTo>
                    <a:pt x="1042" y="866"/>
                  </a:lnTo>
                  <a:lnTo>
                    <a:pt x="1359" y="918"/>
                  </a:lnTo>
                  <a:lnTo>
                    <a:pt x="1633" y="1019"/>
                  </a:lnTo>
                  <a:lnTo>
                    <a:pt x="1610" y="880"/>
                  </a:lnTo>
                  <a:lnTo>
                    <a:pt x="1233" y="546"/>
                  </a:lnTo>
                  <a:lnTo>
                    <a:pt x="1347" y="473"/>
                  </a:lnTo>
                  <a:lnTo>
                    <a:pt x="1255" y="393"/>
                  </a:lnTo>
                  <a:lnTo>
                    <a:pt x="1276" y="298"/>
                  </a:lnTo>
                  <a:lnTo>
                    <a:pt x="1064" y="276"/>
                  </a:lnTo>
                  <a:lnTo>
                    <a:pt x="1203" y="340"/>
                  </a:lnTo>
                  <a:lnTo>
                    <a:pt x="1141" y="391"/>
                  </a:lnTo>
                  <a:lnTo>
                    <a:pt x="1253" y="461"/>
                  </a:lnTo>
                  <a:lnTo>
                    <a:pt x="1127" y="524"/>
                  </a:lnTo>
                  <a:lnTo>
                    <a:pt x="1084" y="572"/>
                  </a:lnTo>
                  <a:lnTo>
                    <a:pt x="901" y="620"/>
                  </a:lnTo>
                  <a:lnTo>
                    <a:pt x="1206" y="618"/>
                  </a:lnTo>
                  <a:lnTo>
                    <a:pt x="1499" y="848"/>
                  </a:lnTo>
                  <a:lnTo>
                    <a:pt x="1044" y="715"/>
                  </a:lnTo>
                  <a:lnTo>
                    <a:pt x="839" y="1055"/>
                  </a:lnTo>
                  <a:lnTo>
                    <a:pt x="740" y="657"/>
                  </a:lnTo>
                  <a:lnTo>
                    <a:pt x="598" y="614"/>
                  </a:lnTo>
                  <a:lnTo>
                    <a:pt x="450" y="578"/>
                  </a:lnTo>
                  <a:lnTo>
                    <a:pt x="332" y="447"/>
                  </a:lnTo>
                  <a:lnTo>
                    <a:pt x="316" y="332"/>
                  </a:lnTo>
                  <a:lnTo>
                    <a:pt x="387" y="209"/>
                  </a:lnTo>
                  <a:lnTo>
                    <a:pt x="546" y="147"/>
                  </a:lnTo>
                  <a:lnTo>
                    <a:pt x="781" y="143"/>
                  </a:lnTo>
                  <a:lnTo>
                    <a:pt x="982" y="219"/>
                  </a:lnTo>
                  <a:lnTo>
                    <a:pt x="945" y="131"/>
                  </a:lnTo>
                  <a:lnTo>
                    <a:pt x="894" y="139"/>
                  </a:lnTo>
                  <a:close/>
                </a:path>
              </a:pathLst>
            </a:custGeom>
            <a:solidFill>
              <a:srgbClr val="000000"/>
            </a:solidFill>
            <a:ln w="9525">
              <a:noFill/>
              <a:round/>
              <a:headEnd/>
              <a:tailEnd/>
            </a:ln>
          </p:spPr>
          <p:txBody>
            <a:bodyPr/>
            <a:lstStyle/>
            <a:p>
              <a:endParaRPr lang="en-US" dirty="0"/>
            </a:p>
          </p:txBody>
        </p:sp>
        <p:sp>
          <p:nvSpPr>
            <p:cNvPr id="12327" name="Freeform 39"/>
            <p:cNvSpPr>
              <a:spLocks/>
            </p:cNvSpPr>
            <p:nvPr/>
          </p:nvSpPr>
          <p:spPr bwMode="auto">
            <a:xfrm>
              <a:off x="2148" y="1665"/>
              <a:ext cx="940" cy="381"/>
            </a:xfrm>
            <a:custGeom>
              <a:avLst/>
              <a:gdLst>
                <a:gd name="T0" fmla="*/ 0 w 1879"/>
                <a:gd name="T1" fmla="*/ 16 h 762"/>
                <a:gd name="T2" fmla="*/ 100 w 1879"/>
                <a:gd name="T3" fmla="*/ 158 h 762"/>
                <a:gd name="T4" fmla="*/ 184 w 1879"/>
                <a:gd name="T5" fmla="*/ 294 h 762"/>
                <a:gd name="T6" fmla="*/ 220 w 1879"/>
                <a:gd name="T7" fmla="*/ 381 h 762"/>
                <a:gd name="T8" fmla="*/ 312 w 1879"/>
                <a:gd name="T9" fmla="*/ 313 h 762"/>
                <a:gd name="T10" fmla="*/ 502 w 1879"/>
                <a:gd name="T11" fmla="*/ 246 h 762"/>
                <a:gd name="T12" fmla="*/ 727 w 1879"/>
                <a:gd name="T13" fmla="*/ 210 h 762"/>
                <a:gd name="T14" fmla="*/ 824 w 1879"/>
                <a:gd name="T15" fmla="*/ 161 h 762"/>
                <a:gd name="T16" fmla="*/ 940 w 1879"/>
                <a:gd name="T17" fmla="*/ 144 h 762"/>
                <a:gd name="T18" fmla="*/ 891 w 1879"/>
                <a:gd name="T19" fmla="*/ 129 h 762"/>
                <a:gd name="T20" fmla="*/ 787 w 1879"/>
                <a:gd name="T21" fmla="*/ 152 h 762"/>
                <a:gd name="T22" fmla="*/ 695 w 1879"/>
                <a:gd name="T23" fmla="*/ 191 h 762"/>
                <a:gd name="T24" fmla="*/ 496 w 1879"/>
                <a:gd name="T25" fmla="*/ 211 h 762"/>
                <a:gd name="T26" fmla="*/ 316 w 1879"/>
                <a:gd name="T27" fmla="*/ 268 h 762"/>
                <a:gd name="T28" fmla="*/ 230 w 1879"/>
                <a:gd name="T29" fmla="*/ 331 h 762"/>
                <a:gd name="T30" fmla="*/ 207 w 1879"/>
                <a:gd name="T31" fmla="*/ 256 h 762"/>
                <a:gd name="T32" fmla="*/ 130 w 1879"/>
                <a:gd name="T33" fmla="*/ 113 h 762"/>
                <a:gd name="T34" fmla="*/ 21 w 1879"/>
                <a:gd name="T35" fmla="*/ 0 h 762"/>
                <a:gd name="T36" fmla="*/ 0 w 1879"/>
                <a:gd name="T37" fmla="*/ 16 h 762"/>
                <a:gd name="T38" fmla="*/ 0 w 1879"/>
                <a:gd name="T39" fmla="*/ 16 h 762"/>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w 1879"/>
                <a:gd name="T61" fmla="*/ 0 h 762"/>
                <a:gd name="T62" fmla="*/ 1879 w 1879"/>
                <a:gd name="T63" fmla="*/ 762 h 762"/>
              </a:gdLst>
              <a:ahLst/>
              <a:cxnLst>
                <a:cxn ang="T40">
                  <a:pos x="T0" y="T1"/>
                </a:cxn>
                <a:cxn ang="T41">
                  <a:pos x="T2" y="T3"/>
                </a:cxn>
                <a:cxn ang="T42">
                  <a:pos x="T4" y="T5"/>
                </a:cxn>
                <a:cxn ang="T43">
                  <a:pos x="T6" y="T7"/>
                </a:cxn>
                <a:cxn ang="T44">
                  <a:pos x="T8" y="T9"/>
                </a:cxn>
                <a:cxn ang="T45">
                  <a:pos x="T10" y="T11"/>
                </a:cxn>
                <a:cxn ang="T46">
                  <a:pos x="T12" y="T13"/>
                </a:cxn>
                <a:cxn ang="T47">
                  <a:pos x="T14" y="T15"/>
                </a:cxn>
                <a:cxn ang="T48">
                  <a:pos x="T16" y="T17"/>
                </a:cxn>
                <a:cxn ang="T49">
                  <a:pos x="T18" y="T19"/>
                </a:cxn>
                <a:cxn ang="T50">
                  <a:pos x="T20" y="T21"/>
                </a:cxn>
                <a:cxn ang="T51">
                  <a:pos x="T22" y="T23"/>
                </a:cxn>
                <a:cxn ang="T52">
                  <a:pos x="T24" y="T25"/>
                </a:cxn>
                <a:cxn ang="T53">
                  <a:pos x="T26" y="T27"/>
                </a:cxn>
                <a:cxn ang="T54">
                  <a:pos x="T28" y="T29"/>
                </a:cxn>
                <a:cxn ang="T55">
                  <a:pos x="T30" y="T31"/>
                </a:cxn>
                <a:cxn ang="T56">
                  <a:pos x="T32" y="T33"/>
                </a:cxn>
                <a:cxn ang="T57">
                  <a:pos x="T34" y="T35"/>
                </a:cxn>
                <a:cxn ang="T58">
                  <a:pos x="T36" y="T37"/>
                </a:cxn>
                <a:cxn ang="T59">
                  <a:pos x="T38" y="T39"/>
                </a:cxn>
              </a:cxnLst>
              <a:rect l="T60" t="T61" r="T62" b="T63"/>
              <a:pathLst>
                <a:path w="1879" h="762">
                  <a:moveTo>
                    <a:pt x="0" y="32"/>
                  </a:moveTo>
                  <a:lnTo>
                    <a:pt x="199" y="316"/>
                  </a:lnTo>
                  <a:lnTo>
                    <a:pt x="367" y="588"/>
                  </a:lnTo>
                  <a:lnTo>
                    <a:pt x="439" y="762"/>
                  </a:lnTo>
                  <a:lnTo>
                    <a:pt x="623" y="625"/>
                  </a:lnTo>
                  <a:lnTo>
                    <a:pt x="1003" y="492"/>
                  </a:lnTo>
                  <a:lnTo>
                    <a:pt x="1454" y="421"/>
                  </a:lnTo>
                  <a:lnTo>
                    <a:pt x="1648" y="321"/>
                  </a:lnTo>
                  <a:lnTo>
                    <a:pt x="1879" y="288"/>
                  </a:lnTo>
                  <a:lnTo>
                    <a:pt x="1781" y="258"/>
                  </a:lnTo>
                  <a:lnTo>
                    <a:pt x="1573" y="304"/>
                  </a:lnTo>
                  <a:lnTo>
                    <a:pt x="1389" y="383"/>
                  </a:lnTo>
                  <a:lnTo>
                    <a:pt x="991" y="423"/>
                  </a:lnTo>
                  <a:lnTo>
                    <a:pt x="631" y="536"/>
                  </a:lnTo>
                  <a:lnTo>
                    <a:pt x="460" y="661"/>
                  </a:lnTo>
                  <a:lnTo>
                    <a:pt x="413" y="512"/>
                  </a:lnTo>
                  <a:lnTo>
                    <a:pt x="259" y="226"/>
                  </a:lnTo>
                  <a:lnTo>
                    <a:pt x="42" y="0"/>
                  </a:lnTo>
                  <a:lnTo>
                    <a:pt x="0" y="32"/>
                  </a:lnTo>
                  <a:close/>
                </a:path>
              </a:pathLst>
            </a:custGeom>
            <a:solidFill>
              <a:srgbClr val="000000"/>
            </a:solidFill>
            <a:ln w="9525">
              <a:noFill/>
              <a:round/>
              <a:headEnd/>
              <a:tailEnd/>
            </a:ln>
          </p:spPr>
          <p:txBody>
            <a:bodyPr/>
            <a:lstStyle/>
            <a:p>
              <a:endParaRPr lang="en-US" dirty="0"/>
            </a:p>
          </p:txBody>
        </p:sp>
        <p:sp>
          <p:nvSpPr>
            <p:cNvPr id="12328" name="Freeform 40"/>
            <p:cNvSpPr>
              <a:spLocks/>
            </p:cNvSpPr>
            <p:nvPr/>
          </p:nvSpPr>
          <p:spPr bwMode="auto">
            <a:xfrm>
              <a:off x="2426" y="1660"/>
              <a:ext cx="355" cy="140"/>
            </a:xfrm>
            <a:custGeom>
              <a:avLst/>
              <a:gdLst>
                <a:gd name="T0" fmla="*/ 0 w 709"/>
                <a:gd name="T1" fmla="*/ 24 h 280"/>
                <a:gd name="T2" fmla="*/ 1 w 709"/>
                <a:gd name="T3" fmla="*/ 140 h 280"/>
                <a:gd name="T4" fmla="*/ 66 w 709"/>
                <a:gd name="T5" fmla="*/ 59 h 280"/>
                <a:gd name="T6" fmla="*/ 90 w 709"/>
                <a:gd name="T7" fmla="*/ 138 h 280"/>
                <a:gd name="T8" fmla="*/ 159 w 709"/>
                <a:gd name="T9" fmla="*/ 57 h 280"/>
                <a:gd name="T10" fmla="*/ 193 w 709"/>
                <a:gd name="T11" fmla="*/ 122 h 280"/>
                <a:gd name="T12" fmla="*/ 238 w 709"/>
                <a:gd name="T13" fmla="*/ 114 h 280"/>
                <a:gd name="T14" fmla="*/ 277 w 709"/>
                <a:gd name="T15" fmla="*/ 68 h 280"/>
                <a:gd name="T16" fmla="*/ 318 w 709"/>
                <a:gd name="T17" fmla="*/ 76 h 280"/>
                <a:gd name="T18" fmla="*/ 351 w 709"/>
                <a:gd name="T19" fmla="*/ 55 h 280"/>
                <a:gd name="T20" fmla="*/ 355 w 709"/>
                <a:gd name="T21" fmla="*/ 0 h 280"/>
                <a:gd name="T22" fmla="*/ 332 w 709"/>
                <a:gd name="T23" fmla="*/ 0 h 280"/>
                <a:gd name="T24" fmla="*/ 314 w 709"/>
                <a:gd name="T25" fmla="*/ 49 h 280"/>
                <a:gd name="T26" fmla="*/ 262 w 709"/>
                <a:gd name="T27" fmla="*/ 30 h 280"/>
                <a:gd name="T28" fmla="*/ 234 w 709"/>
                <a:gd name="T29" fmla="*/ 60 h 280"/>
                <a:gd name="T30" fmla="*/ 210 w 709"/>
                <a:gd name="T31" fmla="*/ 83 h 280"/>
                <a:gd name="T32" fmla="*/ 176 w 709"/>
                <a:gd name="T33" fmla="*/ 37 h 280"/>
                <a:gd name="T34" fmla="*/ 156 w 709"/>
                <a:gd name="T35" fmla="*/ 20 h 280"/>
                <a:gd name="T36" fmla="*/ 119 w 709"/>
                <a:gd name="T37" fmla="*/ 36 h 280"/>
                <a:gd name="T38" fmla="*/ 111 w 709"/>
                <a:gd name="T39" fmla="*/ 61 h 280"/>
                <a:gd name="T40" fmla="*/ 96 w 709"/>
                <a:gd name="T41" fmla="*/ 19 h 280"/>
                <a:gd name="T42" fmla="*/ 67 w 709"/>
                <a:gd name="T43" fmla="*/ 22 h 280"/>
                <a:gd name="T44" fmla="*/ 27 w 709"/>
                <a:gd name="T45" fmla="*/ 72 h 280"/>
                <a:gd name="T46" fmla="*/ 0 w 709"/>
                <a:gd name="T47" fmla="*/ 24 h 280"/>
                <a:gd name="T48" fmla="*/ 0 w 709"/>
                <a:gd name="T49" fmla="*/ 24 h 280"/>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w 709"/>
                <a:gd name="T76" fmla="*/ 0 h 280"/>
                <a:gd name="T77" fmla="*/ 709 w 709"/>
                <a:gd name="T78" fmla="*/ 280 h 280"/>
              </a:gdLst>
              <a:ahLst/>
              <a:cxnLst>
                <a:cxn ang="T50">
                  <a:pos x="T0" y="T1"/>
                </a:cxn>
                <a:cxn ang="T51">
                  <a:pos x="T2" y="T3"/>
                </a:cxn>
                <a:cxn ang="T52">
                  <a:pos x="T4" y="T5"/>
                </a:cxn>
                <a:cxn ang="T53">
                  <a:pos x="T6" y="T7"/>
                </a:cxn>
                <a:cxn ang="T54">
                  <a:pos x="T8" y="T9"/>
                </a:cxn>
                <a:cxn ang="T55">
                  <a:pos x="T10" y="T11"/>
                </a:cxn>
                <a:cxn ang="T56">
                  <a:pos x="T12" y="T13"/>
                </a:cxn>
                <a:cxn ang="T57">
                  <a:pos x="T14" y="T15"/>
                </a:cxn>
                <a:cxn ang="T58">
                  <a:pos x="T16" y="T17"/>
                </a:cxn>
                <a:cxn ang="T59">
                  <a:pos x="T18" y="T19"/>
                </a:cxn>
                <a:cxn ang="T60">
                  <a:pos x="T20" y="T21"/>
                </a:cxn>
                <a:cxn ang="T61">
                  <a:pos x="T22" y="T23"/>
                </a:cxn>
                <a:cxn ang="T62">
                  <a:pos x="T24" y="T25"/>
                </a:cxn>
                <a:cxn ang="T63">
                  <a:pos x="T26" y="T27"/>
                </a:cxn>
                <a:cxn ang="T64">
                  <a:pos x="T28" y="T29"/>
                </a:cxn>
                <a:cxn ang="T65">
                  <a:pos x="T30" y="T31"/>
                </a:cxn>
                <a:cxn ang="T66">
                  <a:pos x="T32" y="T33"/>
                </a:cxn>
                <a:cxn ang="T67">
                  <a:pos x="T34" y="T35"/>
                </a:cxn>
                <a:cxn ang="T68">
                  <a:pos x="T36" y="T37"/>
                </a:cxn>
                <a:cxn ang="T69">
                  <a:pos x="T38" y="T39"/>
                </a:cxn>
                <a:cxn ang="T70">
                  <a:pos x="T40" y="T41"/>
                </a:cxn>
                <a:cxn ang="T71">
                  <a:pos x="T42" y="T43"/>
                </a:cxn>
                <a:cxn ang="T72">
                  <a:pos x="T44" y="T45"/>
                </a:cxn>
                <a:cxn ang="T73">
                  <a:pos x="T46" y="T47"/>
                </a:cxn>
                <a:cxn ang="T74">
                  <a:pos x="T48" y="T49"/>
                </a:cxn>
              </a:cxnLst>
              <a:rect l="T75" t="T76" r="T77" b="T78"/>
              <a:pathLst>
                <a:path w="709" h="280">
                  <a:moveTo>
                    <a:pt x="0" y="48"/>
                  </a:moveTo>
                  <a:lnTo>
                    <a:pt x="2" y="280"/>
                  </a:lnTo>
                  <a:lnTo>
                    <a:pt x="132" y="119"/>
                  </a:lnTo>
                  <a:lnTo>
                    <a:pt x="179" y="276"/>
                  </a:lnTo>
                  <a:lnTo>
                    <a:pt x="317" y="115"/>
                  </a:lnTo>
                  <a:lnTo>
                    <a:pt x="385" y="244"/>
                  </a:lnTo>
                  <a:lnTo>
                    <a:pt x="476" y="228"/>
                  </a:lnTo>
                  <a:lnTo>
                    <a:pt x="554" y="135"/>
                  </a:lnTo>
                  <a:lnTo>
                    <a:pt x="635" y="153"/>
                  </a:lnTo>
                  <a:lnTo>
                    <a:pt x="702" y="111"/>
                  </a:lnTo>
                  <a:lnTo>
                    <a:pt x="709" y="0"/>
                  </a:lnTo>
                  <a:lnTo>
                    <a:pt x="663" y="0"/>
                  </a:lnTo>
                  <a:lnTo>
                    <a:pt x="628" y="99"/>
                  </a:lnTo>
                  <a:lnTo>
                    <a:pt x="524" y="61"/>
                  </a:lnTo>
                  <a:lnTo>
                    <a:pt x="467" y="121"/>
                  </a:lnTo>
                  <a:lnTo>
                    <a:pt x="419" y="167"/>
                  </a:lnTo>
                  <a:lnTo>
                    <a:pt x="352" y="75"/>
                  </a:lnTo>
                  <a:lnTo>
                    <a:pt x="311" y="40"/>
                  </a:lnTo>
                  <a:lnTo>
                    <a:pt x="238" y="73"/>
                  </a:lnTo>
                  <a:lnTo>
                    <a:pt x="221" y="123"/>
                  </a:lnTo>
                  <a:lnTo>
                    <a:pt x="191" y="38"/>
                  </a:lnTo>
                  <a:lnTo>
                    <a:pt x="134" y="44"/>
                  </a:lnTo>
                  <a:lnTo>
                    <a:pt x="53" y="145"/>
                  </a:lnTo>
                  <a:lnTo>
                    <a:pt x="0" y="48"/>
                  </a:lnTo>
                  <a:close/>
                </a:path>
              </a:pathLst>
            </a:custGeom>
            <a:solidFill>
              <a:srgbClr val="000000"/>
            </a:solidFill>
            <a:ln w="9525">
              <a:noFill/>
              <a:round/>
              <a:headEnd/>
              <a:tailEnd/>
            </a:ln>
          </p:spPr>
          <p:txBody>
            <a:bodyPr/>
            <a:lstStyle/>
            <a:p>
              <a:endParaRPr lang="en-US" dirty="0"/>
            </a:p>
          </p:txBody>
        </p:sp>
        <p:sp>
          <p:nvSpPr>
            <p:cNvPr id="12329" name="Freeform 41"/>
            <p:cNvSpPr>
              <a:spLocks/>
            </p:cNvSpPr>
            <p:nvPr/>
          </p:nvSpPr>
          <p:spPr bwMode="auto">
            <a:xfrm>
              <a:off x="3182" y="881"/>
              <a:ext cx="400" cy="468"/>
            </a:xfrm>
            <a:custGeom>
              <a:avLst/>
              <a:gdLst>
                <a:gd name="T0" fmla="*/ 268 w 801"/>
                <a:gd name="T1" fmla="*/ 229 h 935"/>
                <a:gd name="T2" fmla="*/ 361 w 801"/>
                <a:gd name="T3" fmla="*/ 159 h 935"/>
                <a:gd name="T4" fmla="*/ 400 w 801"/>
                <a:gd name="T5" fmla="*/ 79 h 935"/>
                <a:gd name="T6" fmla="*/ 381 w 801"/>
                <a:gd name="T7" fmla="*/ 27 h 935"/>
                <a:gd name="T8" fmla="*/ 340 w 801"/>
                <a:gd name="T9" fmla="*/ 21 h 935"/>
                <a:gd name="T10" fmla="*/ 294 w 801"/>
                <a:gd name="T11" fmla="*/ 41 h 935"/>
                <a:gd name="T12" fmla="*/ 224 w 801"/>
                <a:gd name="T13" fmla="*/ 99 h 935"/>
                <a:gd name="T14" fmla="*/ 230 w 801"/>
                <a:gd name="T15" fmla="*/ 17 h 935"/>
                <a:gd name="T16" fmla="*/ 193 w 801"/>
                <a:gd name="T17" fmla="*/ 0 h 935"/>
                <a:gd name="T18" fmla="*/ 141 w 801"/>
                <a:gd name="T19" fmla="*/ 19 h 935"/>
                <a:gd name="T20" fmla="*/ 116 w 801"/>
                <a:gd name="T21" fmla="*/ 46 h 935"/>
                <a:gd name="T22" fmla="*/ 114 w 801"/>
                <a:gd name="T23" fmla="*/ 181 h 935"/>
                <a:gd name="T24" fmla="*/ 74 w 801"/>
                <a:gd name="T25" fmla="*/ 200 h 935"/>
                <a:gd name="T26" fmla="*/ 45 w 801"/>
                <a:gd name="T27" fmla="*/ 249 h 935"/>
                <a:gd name="T28" fmla="*/ 7 w 801"/>
                <a:gd name="T29" fmla="*/ 338 h 935"/>
                <a:gd name="T30" fmla="*/ 0 w 801"/>
                <a:gd name="T31" fmla="*/ 408 h 935"/>
                <a:gd name="T32" fmla="*/ 76 w 801"/>
                <a:gd name="T33" fmla="*/ 468 h 935"/>
                <a:gd name="T34" fmla="*/ 89 w 801"/>
                <a:gd name="T35" fmla="*/ 398 h 935"/>
                <a:gd name="T36" fmla="*/ 121 w 801"/>
                <a:gd name="T37" fmla="*/ 305 h 935"/>
                <a:gd name="T38" fmla="*/ 53 w 801"/>
                <a:gd name="T39" fmla="*/ 379 h 935"/>
                <a:gd name="T40" fmla="*/ 40 w 801"/>
                <a:gd name="T41" fmla="*/ 324 h 935"/>
                <a:gd name="T42" fmla="*/ 94 w 801"/>
                <a:gd name="T43" fmla="*/ 230 h 935"/>
                <a:gd name="T44" fmla="*/ 154 w 801"/>
                <a:gd name="T45" fmla="*/ 205 h 935"/>
                <a:gd name="T46" fmla="*/ 135 w 801"/>
                <a:gd name="T47" fmla="*/ 100 h 935"/>
                <a:gd name="T48" fmla="*/ 177 w 801"/>
                <a:gd name="T49" fmla="*/ 43 h 935"/>
                <a:gd name="T50" fmla="*/ 204 w 801"/>
                <a:gd name="T51" fmla="*/ 47 h 935"/>
                <a:gd name="T52" fmla="*/ 211 w 801"/>
                <a:gd name="T53" fmla="*/ 141 h 935"/>
                <a:gd name="T54" fmla="*/ 276 w 801"/>
                <a:gd name="T55" fmla="*/ 88 h 935"/>
                <a:gd name="T56" fmla="*/ 326 w 801"/>
                <a:gd name="T57" fmla="*/ 72 h 935"/>
                <a:gd name="T58" fmla="*/ 358 w 801"/>
                <a:gd name="T59" fmla="*/ 92 h 935"/>
                <a:gd name="T60" fmla="*/ 319 w 801"/>
                <a:gd name="T61" fmla="*/ 157 h 935"/>
                <a:gd name="T62" fmla="*/ 239 w 801"/>
                <a:gd name="T63" fmla="*/ 236 h 935"/>
                <a:gd name="T64" fmla="*/ 268 w 801"/>
                <a:gd name="T65" fmla="*/ 229 h 935"/>
                <a:gd name="T66" fmla="*/ 268 w 801"/>
                <a:gd name="T67" fmla="*/ 229 h 9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w 801"/>
                <a:gd name="T103" fmla="*/ 0 h 935"/>
                <a:gd name="T104" fmla="*/ 801 w 801"/>
                <a:gd name="T105" fmla="*/ 935 h 935"/>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T102" t="T103" r="T104" b="T105"/>
              <a:pathLst>
                <a:path w="801" h="935">
                  <a:moveTo>
                    <a:pt x="536" y="457"/>
                  </a:moveTo>
                  <a:lnTo>
                    <a:pt x="722" y="318"/>
                  </a:lnTo>
                  <a:lnTo>
                    <a:pt x="801" y="157"/>
                  </a:lnTo>
                  <a:lnTo>
                    <a:pt x="762" y="54"/>
                  </a:lnTo>
                  <a:lnTo>
                    <a:pt x="680" y="42"/>
                  </a:lnTo>
                  <a:lnTo>
                    <a:pt x="588" y="81"/>
                  </a:lnTo>
                  <a:lnTo>
                    <a:pt x="449" y="197"/>
                  </a:lnTo>
                  <a:lnTo>
                    <a:pt x="461" y="34"/>
                  </a:lnTo>
                  <a:lnTo>
                    <a:pt x="387" y="0"/>
                  </a:lnTo>
                  <a:lnTo>
                    <a:pt x="283" y="38"/>
                  </a:lnTo>
                  <a:lnTo>
                    <a:pt x="233" y="91"/>
                  </a:lnTo>
                  <a:lnTo>
                    <a:pt x="228" y="361"/>
                  </a:lnTo>
                  <a:lnTo>
                    <a:pt x="149" y="399"/>
                  </a:lnTo>
                  <a:lnTo>
                    <a:pt x="91" y="498"/>
                  </a:lnTo>
                  <a:lnTo>
                    <a:pt x="15" y="675"/>
                  </a:lnTo>
                  <a:lnTo>
                    <a:pt x="0" y="816"/>
                  </a:lnTo>
                  <a:lnTo>
                    <a:pt x="152" y="935"/>
                  </a:lnTo>
                  <a:lnTo>
                    <a:pt x="179" y="796"/>
                  </a:lnTo>
                  <a:lnTo>
                    <a:pt x="243" y="610"/>
                  </a:lnTo>
                  <a:lnTo>
                    <a:pt x="107" y="757"/>
                  </a:lnTo>
                  <a:lnTo>
                    <a:pt x="80" y="647"/>
                  </a:lnTo>
                  <a:lnTo>
                    <a:pt x="189" y="459"/>
                  </a:lnTo>
                  <a:lnTo>
                    <a:pt x="308" y="409"/>
                  </a:lnTo>
                  <a:lnTo>
                    <a:pt x="271" y="200"/>
                  </a:lnTo>
                  <a:lnTo>
                    <a:pt x="354" y="85"/>
                  </a:lnTo>
                  <a:lnTo>
                    <a:pt x="409" y="93"/>
                  </a:lnTo>
                  <a:lnTo>
                    <a:pt x="422" y="282"/>
                  </a:lnTo>
                  <a:lnTo>
                    <a:pt x="553" y="175"/>
                  </a:lnTo>
                  <a:lnTo>
                    <a:pt x="652" y="143"/>
                  </a:lnTo>
                  <a:lnTo>
                    <a:pt x="717" y="183"/>
                  </a:lnTo>
                  <a:lnTo>
                    <a:pt x="638" y="314"/>
                  </a:lnTo>
                  <a:lnTo>
                    <a:pt x="479" y="471"/>
                  </a:lnTo>
                  <a:lnTo>
                    <a:pt x="536" y="457"/>
                  </a:lnTo>
                  <a:close/>
                </a:path>
              </a:pathLst>
            </a:custGeom>
            <a:solidFill>
              <a:srgbClr val="000000"/>
            </a:solidFill>
            <a:ln w="9525">
              <a:noFill/>
              <a:round/>
              <a:headEnd/>
              <a:tailEnd/>
            </a:ln>
          </p:spPr>
          <p:txBody>
            <a:bodyPr/>
            <a:lstStyle/>
            <a:p>
              <a:endParaRPr lang="en-US" dirty="0"/>
            </a:p>
          </p:txBody>
        </p:sp>
        <p:sp>
          <p:nvSpPr>
            <p:cNvPr id="12330" name="Freeform 42"/>
            <p:cNvSpPr>
              <a:spLocks/>
            </p:cNvSpPr>
            <p:nvPr/>
          </p:nvSpPr>
          <p:spPr bwMode="auto">
            <a:xfrm>
              <a:off x="3258" y="1110"/>
              <a:ext cx="695" cy="536"/>
            </a:xfrm>
            <a:custGeom>
              <a:avLst/>
              <a:gdLst>
                <a:gd name="T0" fmla="*/ 192 w 1389"/>
                <a:gd name="T1" fmla="*/ 0 h 1072"/>
                <a:gd name="T2" fmla="*/ 480 w 1389"/>
                <a:gd name="T3" fmla="*/ 94 h 1072"/>
                <a:gd name="T4" fmla="*/ 673 w 1389"/>
                <a:gd name="T5" fmla="*/ 159 h 1072"/>
                <a:gd name="T6" fmla="*/ 695 w 1389"/>
                <a:gd name="T7" fmla="*/ 283 h 1072"/>
                <a:gd name="T8" fmla="*/ 627 w 1389"/>
                <a:gd name="T9" fmla="*/ 456 h 1072"/>
                <a:gd name="T10" fmla="*/ 513 w 1389"/>
                <a:gd name="T11" fmla="*/ 519 h 1072"/>
                <a:gd name="T12" fmla="*/ 423 w 1389"/>
                <a:gd name="T13" fmla="*/ 536 h 1072"/>
                <a:gd name="T14" fmla="*/ 0 w 1389"/>
                <a:gd name="T15" fmla="*/ 239 h 1072"/>
                <a:gd name="T16" fmla="*/ 0 w 1389"/>
                <a:gd name="T17" fmla="*/ 178 h 1072"/>
                <a:gd name="T18" fmla="*/ 78 w 1389"/>
                <a:gd name="T19" fmla="*/ 258 h 1072"/>
                <a:gd name="T20" fmla="*/ 368 w 1389"/>
                <a:gd name="T21" fmla="*/ 445 h 1072"/>
                <a:gd name="T22" fmla="*/ 351 w 1389"/>
                <a:gd name="T23" fmla="*/ 345 h 1072"/>
                <a:gd name="T24" fmla="*/ 414 w 1389"/>
                <a:gd name="T25" fmla="*/ 216 h 1072"/>
                <a:gd name="T26" fmla="*/ 66 w 1389"/>
                <a:gd name="T27" fmla="*/ 37 h 1072"/>
                <a:gd name="T28" fmla="*/ 99 w 1389"/>
                <a:gd name="T29" fmla="*/ 27 h 1072"/>
                <a:gd name="T30" fmla="*/ 485 w 1389"/>
                <a:gd name="T31" fmla="*/ 203 h 1072"/>
                <a:gd name="T32" fmla="*/ 432 w 1389"/>
                <a:gd name="T33" fmla="*/ 263 h 1072"/>
                <a:gd name="T34" fmla="*/ 409 w 1389"/>
                <a:gd name="T35" fmla="*/ 354 h 1072"/>
                <a:gd name="T36" fmla="*/ 415 w 1389"/>
                <a:gd name="T37" fmla="*/ 456 h 1072"/>
                <a:gd name="T38" fmla="*/ 478 w 1389"/>
                <a:gd name="T39" fmla="*/ 484 h 1072"/>
                <a:gd name="T40" fmla="*/ 586 w 1389"/>
                <a:gd name="T41" fmla="*/ 425 h 1072"/>
                <a:gd name="T42" fmla="*/ 638 w 1389"/>
                <a:gd name="T43" fmla="*/ 315 h 1072"/>
                <a:gd name="T44" fmla="*/ 644 w 1389"/>
                <a:gd name="T45" fmla="*/ 230 h 1072"/>
                <a:gd name="T46" fmla="*/ 602 w 1389"/>
                <a:gd name="T47" fmla="*/ 205 h 1072"/>
                <a:gd name="T48" fmla="*/ 624 w 1389"/>
                <a:gd name="T49" fmla="*/ 178 h 1072"/>
                <a:gd name="T50" fmla="*/ 132 w 1389"/>
                <a:gd name="T51" fmla="*/ 3 h 1072"/>
                <a:gd name="T52" fmla="*/ 192 w 1389"/>
                <a:gd name="T53" fmla="*/ 0 h 1072"/>
                <a:gd name="T54" fmla="*/ 192 w 1389"/>
                <a:gd name="T55" fmla="*/ 0 h 1072"/>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w 1389"/>
                <a:gd name="T85" fmla="*/ 0 h 1072"/>
                <a:gd name="T86" fmla="*/ 1389 w 1389"/>
                <a:gd name="T87" fmla="*/ 1072 h 1072"/>
              </a:gdLst>
              <a:ahLst/>
              <a:cxnLst>
                <a:cxn ang="T56">
                  <a:pos x="T0" y="T1"/>
                </a:cxn>
                <a:cxn ang="T57">
                  <a:pos x="T2" y="T3"/>
                </a:cxn>
                <a:cxn ang="T58">
                  <a:pos x="T4" y="T5"/>
                </a:cxn>
                <a:cxn ang="T59">
                  <a:pos x="T6" y="T7"/>
                </a:cxn>
                <a:cxn ang="T60">
                  <a:pos x="T8" y="T9"/>
                </a:cxn>
                <a:cxn ang="T61">
                  <a:pos x="T10" y="T11"/>
                </a:cxn>
                <a:cxn ang="T62">
                  <a:pos x="T12" y="T13"/>
                </a:cxn>
                <a:cxn ang="T63">
                  <a:pos x="T14" y="T15"/>
                </a:cxn>
                <a:cxn ang="T64">
                  <a:pos x="T16" y="T17"/>
                </a:cxn>
                <a:cxn ang="T65">
                  <a:pos x="T18" y="T19"/>
                </a:cxn>
                <a:cxn ang="T66">
                  <a:pos x="T20" y="T21"/>
                </a:cxn>
                <a:cxn ang="T67">
                  <a:pos x="T22" y="T23"/>
                </a:cxn>
                <a:cxn ang="T68">
                  <a:pos x="T24" y="T25"/>
                </a:cxn>
                <a:cxn ang="T69">
                  <a:pos x="T26" y="T27"/>
                </a:cxn>
                <a:cxn ang="T70">
                  <a:pos x="T28" y="T29"/>
                </a:cxn>
                <a:cxn ang="T71">
                  <a:pos x="T30" y="T31"/>
                </a:cxn>
                <a:cxn ang="T72">
                  <a:pos x="T32" y="T33"/>
                </a:cxn>
                <a:cxn ang="T73">
                  <a:pos x="T34" y="T35"/>
                </a:cxn>
                <a:cxn ang="T74">
                  <a:pos x="T36" y="T37"/>
                </a:cxn>
                <a:cxn ang="T75">
                  <a:pos x="T38" y="T39"/>
                </a:cxn>
                <a:cxn ang="T76">
                  <a:pos x="T40" y="T41"/>
                </a:cxn>
                <a:cxn ang="T77">
                  <a:pos x="T42" y="T43"/>
                </a:cxn>
                <a:cxn ang="T78">
                  <a:pos x="T44" y="T45"/>
                </a:cxn>
                <a:cxn ang="T79">
                  <a:pos x="T46" y="T47"/>
                </a:cxn>
                <a:cxn ang="T80">
                  <a:pos x="T48" y="T49"/>
                </a:cxn>
                <a:cxn ang="T81">
                  <a:pos x="T50" y="T51"/>
                </a:cxn>
                <a:cxn ang="T82">
                  <a:pos x="T52" y="T53"/>
                </a:cxn>
                <a:cxn ang="T83">
                  <a:pos x="T54" y="T55"/>
                </a:cxn>
              </a:cxnLst>
              <a:rect l="T84" t="T85" r="T86" b="T87"/>
              <a:pathLst>
                <a:path w="1389" h="1072">
                  <a:moveTo>
                    <a:pt x="384" y="0"/>
                  </a:moveTo>
                  <a:lnTo>
                    <a:pt x="960" y="188"/>
                  </a:lnTo>
                  <a:lnTo>
                    <a:pt x="1346" y="319"/>
                  </a:lnTo>
                  <a:lnTo>
                    <a:pt x="1389" y="566"/>
                  </a:lnTo>
                  <a:lnTo>
                    <a:pt x="1254" y="913"/>
                  </a:lnTo>
                  <a:lnTo>
                    <a:pt x="1026" y="1038"/>
                  </a:lnTo>
                  <a:lnTo>
                    <a:pt x="845" y="1072"/>
                  </a:lnTo>
                  <a:lnTo>
                    <a:pt x="0" y="478"/>
                  </a:lnTo>
                  <a:lnTo>
                    <a:pt x="0" y="357"/>
                  </a:lnTo>
                  <a:lnTo>
                    <a:pt x="155" y="516"/>
                  </a:lnTo>
                  <a:lnTo>
                    <a:pt x="736" y="891"/>
                  </a:lnTo>
                  <a:lnTo>
                    <a:pt x="701" y="691"/>
                  </a:lnTo>
                  <a:lnTo>
                    <a:pt x="828" y="433"/>
                  </a:lnTo>
                  <a:lnTo>
                    <a:pt x="131" y="75"/>
                  </a:lnTo>
                  <a:lnTo>
                    <a:pt x="197" y="55"/>
                  </a:lnTo>
                  <a:lnTo>
                    <a:pt x="969" y="407"/>
                  </a:lnTo>
                  <a:lnTo>
                    <a:pt x="863" y="526"/>
                  </a:lnTo>
                  <a:lnTo>
                    <a:pt x="818" y="709"/>
                  </a:lnTo>
                  <a:lnTo>
                    <a:pt x="830" y="913"/>
                  </a:lnTo>
                  <a:lnTo>
                    <a:pt x="955" y="969"/>
                  </a:lnTo>
                  <a:lnTo>
                    <a:pt x="1172" y="850"/>
                  </a:lnTo>
                  <a:lnTo>
                    <a:pt x="1275" y="631"/>
                  </a:lnTo>
                  <a:lnTo>
                    <a:pt x="1287" y="460"/>
                  </a:lnTo>
                  <a:lnTo>
                    <a:pt x="1203" y="411"/>
                  </a:lnTo>
                  <a:lnTo>
                    <a:pt x="1247" y="357"/>
                  </a:lnTo>
                  <a:lnTo>
                    <a:pt x="264" y="6"/>
                  </a:lnTo>
                  <a:lnTo>
                    <a:pt x="384" y="0"/>
                  </a:lnTo>
                  <a:close/>
                </a:path>
              </a:pathLst>
            </a:custGeom>
            <a:solidFill>
              <a:srgbClr val="000000"/>
            </a:solidFill>
            <a:ln w="9525">
              <a:noFill/>
              <a:round/>
              <a:headEnd/>
              <a:tailEnd/>
            </a:ln>
          </p:spPr>
          <p:txBody>
            <a:bodyPr/>
            <a:lstStyle/>
            <a:p>
              <a:endParaRPr lang="en-US" dirty="0"/>
            </a:p>
          </p:txBody>
        </p:sp>
        <p:sp>
          <p:nvSpPr>
            <p:cNvPr id="12331" name="Freeform 43"/>
            <p:cNvSpPr>
              <a:spLocks/>
            </p:cNvSpPr>
            <p:nvPr/>
          </p:nvSpPr>
          <p:spPr bwMode="auto">
            <a:xfrm>
              <a:off x="3651" y="1279"/>
              <a:ext cx="276" cy="252"/>
            </a:xfrm>
            <a:custGeom>
              <a:avLst/>
              <a:gdLst>
                <a:gd name="T0" fmla="*/ 276 w 551"/>
                <a:gd name="T1" fmla="*/ 65 h 505"/>
                <a:gd name="T2" fmla="*/ 227 w 551"/>
                <a:gd name="T3" fmla="*/ 40 h 505"/>
                <a:gd name="T4" fmla="*/ 179 w 551"/>
                <a:gd name="T5" fmla="*/ 52 h 505"/>
                <a:gd name="T6" fmla="*/ 134 w 551"/>
                <a:gd name="T7" fmla="*/ 120 h 505"/>
                <a:gd name="T8" fmla="*/ 119 w 551"/>
                <a:gd name="T9" fmla="*/ 167 h 505"/>
                <a:gd name="T10" fmla="*/ 116 w 551"/>
                <a:gd name="T11" fmla="*/ 199 h 505"/>
                <a:gd name="T12" fmla="*/ 130 w 551"/>
                <a:gd name="T13" fmla="*/ 247 h 505"/>
                <a:gd name="T14" fmla="*/ 111 w 551"/>
                <a:gd name="T15" fmla="*/ 252 h 505"/>
                <a:gd name="T16" fmla="*/ 0 w 551"/>
                <a:gd name="T17" fmla="*/ 187 h 505"/>
                <a:gd name="T18" fmla="*/ 2 w 551"/>
                <a:gd name="T19" fmla="*/ 146 h 505"/>
                <a:gd name="T20" fmla="*/ 84 w 551"/>
                <a:gd name="T21" fmla="*/ 177 h 505"/>
                <a:gd name="T22" fmla="*/ 93 w 551"/>
                <a:gd name="T23" fmla="*/ 121 h 505"/>
                <a:gd name="T24" fmla="*/ 127 w 551"/>
                <a:gd name="T25" fmla="*/ 62 h 505"/>
                <a:gd name="T26" fmla="*/ 164 w 551"/>
                <a:gd name="T27" fmla="*/ 12 h 505"/>
                <a:gd name="T28" fmla="*/ 216 w 551"/>
                <a:gd name="T29" fmla="*/ 0 h 505"/>
                <a:gd name="T30" fmla="*/ 256 w 551"/>
                <a:gd name="T31" fmla="*/ 14 h 505"/>
                <a:gd name="T32" fmla="*/ 276 w 551"/>
                <a:gd name="T33" fmla="*/ 65 h 505"/>
                <a:gd name="T34" fmla="*/ 276 w 551"/>
                <a:gd name="T35" fmla="*/ 65 h 505"/>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551"/>
                <a:gd name="T55" fmla="*/ 0 h 505"/>
                <a:gd name="T56" fmla="*/ 551 w 551"/>
                <a:gd name="T57" fmla="*/ 505 h 505"/>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551" h="505">
                  <a:moveTo>
                    <a:pt x="551" y="131"/>
                  </a:moveTo>
                  <a:lnTo>
                    <a:pt x="454" y="80"/>
                  </a:lnTo>
                  <a:lnTo>
                    <a:pt x="357" y="104"/>
                  </a:lnTo>
                  <a:lnTo>
                    <a:pt x="268" y="241"/>
                  </a:lnTo>
                  <a:lnTo>
                    <a:pt x="238" y="334"/>
                  </a:lnTo>
                  <a:lnTo>
                    <a:pt x="231" y="399"/>
                  </a:lnTo>
                  <a:lnTo>
                    <a:pt x="260" y="495"/>
                  </a:lnTo>
                  <a:lnTo>
                    <a:pt x="221" y="505"/>
                  </a:lnTo>
                  <a:lnTo>
                    <a:pt x="0" y="374"/>
                  </a:lnTo>
                  <a:lnTo>
                    <a:pt x="4" y="292"/>
                  </a:lnTo>
                  <a:lnTo>
                    <a:pt x="168" y="354"/>
                  </a:lnTo>
                  <a:lnTo>
                    <a:pt x="185" y="243"/>
                  </a:lnTo>
                  <a:lnTo>
                    <a:pt x="253" y="125"/>
                  </a:lnTo>
                  <a:lnTo>
                    <a:pt x="327" y="24"/>
                  </a:lnTo>
                  <a:lnTo>
                    <a:pt x="431" y="0"/>
                  </a:lnTo>
                  <a:lnTo>
                    <a:pt x="511" y="28"/>
                  </a:lnTo>
                  <a:lnTo>
                    <a:pt x="551" y="131"/>
                  </a:lnTo>
                  <a:close/>
                </a:path>
              </a:pathLst>
            </a:custGeom>
            <a:solidFill>
              <a:srgbClr val="000000"/>
            </a:solidFill>
            <a:ln w="9525">
              <a:noFill/>
              <a:round/>
              <a:headEnd/>
              <a:tailEnd/>
            </a:ln>
          </p:spPr>
          <p:txBody>
            <a:bodyPr/>
            <a:lstStyle/>
            <a:p>
              <a:endParaRPr lang="en-US" dirty="0"/>
            </a:p>
          </p:txBody>
        </p:sp>
        <p:sp>
          <p:nvSpPr>
            <p:cNvPr id="12332" name="Freeform 44"/>
            <p:cNvSpPr>
              <a:spLocks/>
            </p:cNvSpPr>
            <p:nvPr/>
          </p:nvSpPr>
          <p:spPr bwMode="auto">
            <a:xfrm>
              <a:off x="3133" y="1019"/>
              <a:ext cx="155" cy="92"/>
            </a:xfrm>
            <a:custGeom>
              <a:avLst/>
              <a:gdLst>
                <a:gd name="T0" fmla="*/ 0 w 310"/>
                <a:gd name="T1" fmla="*/ 0 h 183"/>
                <a:gd name="T2" fmla="*/ 145 w 310"/>
                <a:gd name="T3" fmla="*/ 44 h 183"/>
                <a:gd name="T4" fmla="*/ 155 w 310"/>
                <a:gd name="T5" fmla="*/ 64 h 183"/>
                <a:gd name="T6" fmla="*/ 143 w 310"/>
                <a:gd name="T7" fmla="*/ 92 h 183"/>
                <a:gd name="T8" fmla="*/ 62 w 310"/>
                <a:gd name="T9" fmla="*/ 50 h 183"/>
                <a:gd name="T10" fmla="*/ 1 w 310"/>
                <a:gd name="T11" fmla="*/ 30 h 183"/>
                <a:gd name="T12" fmla="*/ 0 w 310"/>
                <a:gd name="T13" fmla="*/ 0 h 183"/>
                <a:gd name="T14" fmla="*/ 0 w 310"/>
                <a:gd name="T15" fmla="*/ 0 h 183"/>
                <a:gd name="T16" fmla="*/ 0 60000 65536"/>
                <a:gd name="T17" fmla="*/ 0 60000 65536"/>
                <a:gd name="T18" fmla="*/ 0 60000 65536"/>
                <a:gd name="T19" fmla="*/ 0 60000 65536"/>
                <a:gd name="T20" fmla="*/ 0 60000 65536"/>
                <a:gd name="T21" fmla="*/ 0 60000 65536"/>
                <a:gd name="T22" fmla="*/ 0 60000 65536"/>
                <a:gd name="T23" fmla="*/ 0 60000 65536"/>
                <a:gd name="T24" fmla="*/ 0 w 310"/>
                <a:gd name="T25" fmla="*/ 0 h 183"/>
                <a:gd name="T26" fmla="*/ 310 w 310"/>
                <a:gd name="T27" fmla="*/ 183 h 183"/>
              </a:gdLst>
              <a:ahLst/>
              <a:cxnLst>
                <a:cxn ang="T16">
                  <a:pos x="T0" y="T1"/>
                </a:cxn>
                <a:cxn ang="T17">
                  <a:pos x="T2" y="T3"/>
                </a:cxn>
                <a:cxn ang="T18">
                  <a:pos x="T4" y="T5"/>
                </a:cxn>
                <a:cxn ang="T19">
                  <a:pos x="T6" y="T7"/>
                </a:cxn>
                <a:cxn ang="T20">
                  <a:pos x="T8" y="T9"/>
                </a:cxn>
                <a:cxn ang="T21">
                  <a:pos x="T10" y="T11"/>
                </a:cxn>
                <a:cxn ang="T22">
                  <a:pos x="T12" y="T13"/>
                </a:cxn>
                <a:cxn ang="T23">
                  <a:pos x="T14" y="T15"/>
                </a:cxn>
              </a:cxnLst>
              <a:rect l="T24" t="T25" r="T26" b="T27"/>
              <a:pathLst>
                <a:path w="310" h="183">
                  <a:moveTo>
                    <a:pt x="0" y="0"/>
                  </a:moveTo>
                  <a:lnTo>
                    <a:pt x="290" y="87"/>
                  </a:lnTo>
                  <a:lnTo>
                    <a:pt x="310" y="127"/>
                  </a:lnTo>
                  <a:lnTo>
                    <a:pt x="286" y="183"/>
                  </a:lnTo>
                  <a:lnTo>
                    <a:pt x="124" y="99"/>
                  </a:lnTo>
                  <a:lnTo>
                    <a:pt x="2" y="60"/>
                  </a:lnTo>
                  <a:lnTo>
                    <a:pt x="0" y="0"/>
                  </a:lnTo>
                  <a:close/>
                </a:path>
              </a:pathLst>
            </a:custGeom>
            <a:solidFill>
              <a:srgbClr val="000000"/>
            </a:solidFill>
            <a:ln w="9525">
              <a:noFill/>
              <a:round/>
              <a:headEnd/>
              <a:tailEnd/>
            </a:ln>
          </p:spPr>
          <p:txBody>
            <a:bodyPr/>
            <a:lstStyle/>
            <a:p>
              <a:endParaRPr lang="en-US" dirty="0"/>
            </a:p>
          </p:txBody>
        </p:sp>
        <p:sp>
          <p:nvSpPr>
            <p:cNvPr id="12333" name="Freeform 45"/>
            <p:cNvSpPr>
              <a:spLocks/>
            </p:cNvSpPr>
            <p:nvPr/>
          </p:nvSpPr>
          <p:spPr bwMode="auto">
            <a:xfrm>
              <a:off x="3112" y="1208"/>
              <a:ext cx="102" cy="108"/>
            </a:xfrm>
            <a:custGeom>
              <a:avLst/>
              <a:gdLst>
                <a:gd name="T0" fmla="*/ 2 w 205"/>
                <a:gd name="T1" fmla="*/ 0 h 217"/>
                <a:gd name="T2" fmla="*/ 102 w 205"/>
                <a:gd name="T3" fmla="*/ 52 h 217"/>
                <a:gd name="T4" fmla="*/ 100 w 205"/>
                <a:gd name="T5" fmla="*/ 108 h 217"/>
                <a:gd name="T6" fmla="*/ 0 w 205"/>
                <a:gd name="T7" fmla="*/ 55 h 217"/>
                <a:gd name="T8" fmla="*/ 2 w 205"/>
                <a:gd name="T9" fmla="*/ 0 h 217"/>
                <a:gd name="T10" fmla="*/ 2 w 205"/>
                <a:gd name="T11" fmla="*/ 0 h 217"/>
                <a:gd name="T12" fmla="*/ 0 60000 65536"/>
                <a:gd name="T13" fmla="*/ 0 60000 65536"/>
                <a:gd name="T14" fmla="*/ 0 60000 65536"/>
                <a:gd name="T15" fmla="*/ 0 60000 65536"/>
                <a:gd name="T16" fmla="*/ 0 60000 65536"/>
                <a:gd name="T17" fmla="*/ 0 60000 65536"/>
                <a:gd name="T18" fmla="*/ 0 w 205"/>
                <a:gd name="T19" fmla="*/ 0 h 217"/>
                <a:gd name="T20" fmla="*/ 205 w 205"/>
                <a:gd name="T21" fmla="*/ 217 h 217"/>
              </a:gdLst>
              <a:ahLst/>
              <a:cxnLst>
                <a:cxn ang="T12">
                  <a:pos x="T0" y="T1"/>
                </a:cxn>
                <a:cxn ang="T13">
                  <a:pos x="T2" y="T3"/>
                </a:cxn>
                <a:cxn ang="T14">
                  <a:pos x="T4" y="T5"/>
                </a:cxn>
                <a:cxn ang="T15">
                  <a:pos x="T6" y="T7"/>
                </a:cxn>
                <a:cxn ang="T16">
                  <a:pos x="T8" y="T9"/>
                </a:cxn>
                <a:cxn ang="T17">
                  <a:pos x="T10" y="T11"/>
                </a:cxn>
              </a:cxnLst>
              <a:rect l="T18" t="T19" r="T20" b="T21"/>
              <a:pathLst>
                <a:path w="205" h="217">
                  <a:moveTo>
                    <a:pt x="5" y="0"/>
                  </a:moveTo>
                  <a:lnTo>
                    <a:pt x="205" y="104"/>
                  </a:lnTo>
                  <a:lnTo>
                    <a:pt x="200" y="217"/>
                  </a:lnTo>
                  <a:lnTo>
                    <a:pt x="0" y="111"/>
                  </a:lnTo>
                  <a:lnTo>
                    <a:pt x="5" y="0"/>
                  </a:lnTo>
                  <a:close/>
                </a:path>
              </a:pathLst>
            </a:custGeom>
            <a:solidFill>
              <a:srgbClr val="000000"/>
            </a:solidFill>
            <a:ln w="9525">
              <a:noFill/>
              <a:round/>
              <a:headEnd/>
              <a:tailEnd/>
            </a:ln>
          </p:spPr>
          <p:txBody>
            <a:bodyPr/>
            <a:lstStyle/>
            <a:p>
              <a:endParaRPr lang="en-US" dirty="0"/>
            </a:p>
          </p:txBody>
        </p:sp>
        <p:sp>
          <p:nvSpPr>
            <p:cNvPr id="12334" name="Freeform 46"/>
            <p:cNvSpPr>
              <a:spLocks/>
            </p:cNvSpPr>
            <p:nvPr/>
          </p:nvSpPr>
          <p:spPr bwMode="auto">
            <a:xfrm>
              <a:off x="3286" y="1360"/>
              <a:ext cx="506" cy="496"/>
            </a:xfrm>
            <a:custGeom>
              <a:avLst/>
              <a:gdLst>
                <a:gd name="T0" fmla="*/ 0 w 1012"/>
                <a:gd name="T1" fmla="*/ 0 h 991"/>
                <a:gd name="T2" fmla="*/ 124 w 1012"/>
                <a:gd name="T3" fmla="*/ 86 h 991"/>
                <a:gd name="T4" fmla="*/ 217 w 1012"/>
                <a:gd name="T5" fmla="*/ 197 h 991"/>
                <a:gd name="T6" fmla="*/ 290 w 1012"/>
                <a:gd name="T7" fmla="*/ 290 h 991"/>
                <a:gd name="T8" fmla="*/ 383 w 1012"/>
                <a:gd name="T9" fmla="*/ 372 h 991"/>
                <a:gd name="T10" fmla="*/ 487 w 1012"/>
                <a:gd name="T11" fmla="*/ 405 h 991"/>
                <a:gd name="T12" fmla="*/ 506 w 1012"/>
                <a:gd name="T13" fmla="*/ 434 h 991"/>
                <a:gd name="T14" fmla="*/ 473 w 1012"/>
                <a:gd name="T15" fmla="*/ 452 h 991"/>
                <a:gd name="T16" fmla="*/ 354 w 1012"/>
                <a:gd name="T17" fmla="*/ 469 h 991"/>
                <a:gd name="T18" fmla="*/ 255 w 1012"/>
                <a:gd name="T19" fmla="*/ 496 h 991"/>
                <a:gd name="T20" fmla="*/ 204 w 1012"/>
                <a:gd name="T21" fmla="*/ 454 h 991"/>
                <a:gd name="T22" fmla="*/ 285 w 1012"/>
                <a:gd name="T23" fmla="*/ 432 h 991"/>
                <a:gd name="T24" fmla="*/ 416 w 1012"/>
                <a:gd name="T25" fmla="*/ 413 h 991"/>
                <a:gd name="T26" fmla="*/ 301 w 1012"/>
                <a:gd name="T27" fmla="*/ 341 h 991"/>
                <a:gd name="T28" fmla="*/ 200 w 1012"/>
                <a:gd name="T29" fmla="*/ 237 h 991"/>
                <a:gd name="T30" fmla="*/ 107 w 1012"/>
                <a:gd name="T31" fmla="*/ 121 h 991"/>
                <a:gd name="T32" fmla="*/ 0 w 1012"/>
                <a:gd name="T33" fmla="*/ 0 h 991"/>
                <a:gd name="T34" fmla="*/ 0 w 1012"/>
                <a:gd name="T35" fmla="*/ 0 h 991"/>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1012"/>
                <a:gd name="T55" fmla="*/ 0 h 991"/>
                <a:gd name="T56" fmla="*/ 1012 w 1012"/>
                <a:gd name="T57" fmla="*/ 991 h 991"/>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1012" h="991">
                  <a:moveTo>
                    <a:pt x="0" y="0"/>
                  </a:moveTo>
                  <a:lnTo>
                    <a:pt x="248" y="171"/>
                  </a:lnTo>
                  <a:lnTo>
                    <a:pt x="434" y="393"/>
                  </a:lnTo>
                  <a:lnTo>
                    <a:pt x="579" y="580"/>
                  </a:lnTo>
                  <a:lnTo>
                    <a:pt x="765" y="743"/>
                  </a:lnTo>
                  <a:lnTo>
                    <a:pt x="973" y="810"/>
                  </a:lnTo>
                  <a:lnTo>
                    <a:pt x="1012" y="868"/>
                  </a:lnTo>
                  <a:lnTo>
                    <a:pt x="945" y="904"/>
                  </a:lnTo>
                  <a:lnTo>
                    <a:pt x="707" y="937"/>
                  </a:lnTo>
                  <a:lnTo>
                    <a:pt x="511" y="991"/>
                  </a:lnTo>
                  <a:lnTo>
                    <a:pt x="407" y="908"/>
                  </a:lnTo>
                  <a:lnTo>
                    <a:pt x="569" y="864"/>
                  </a:lnTo>
                  <a:lnTo>
                    <a:pt x="832" y="826"/>
                  </a:lnTo>
                  <a:lnTo>
                    <a:pt x="601" y="681"/>
                  </a:lnTo>
                  <a:lnTo>
                    <a:pt x="400" y="473"/>
                  </a:lnTo>
                  <a:lnTo>
                    <a:pt x="214" y="242"/>
                  </a:lnTo>
                  <a:lnTo>
                    <a:pt x="0" y="0"/>
                  </a:lnTo>
                  <a:close/>
                </a:path>
              </a:pathLst>
            </a:custGeom>
            <a:solidFill>
              <a:srgbClr val="000000"/>
            </a:solidFill>
            <a:ln w="9525">
              <a:noFill/>
              <a:round/>
              <a:headEnd/>
              <a:tailEnd/>
            </a:ln>
          </p:spPr>
          <p:txBody>
            <a:bodyPr/>
            <a:lstStyle/>
            <a:p>
              <a:endParaRPr lang="en-US" dirty="0"/>
            </a:p>
          </p:txBody>
        </p:sp>
        <p:sp>
          <p:nvSpPr>
            <p:cNvPr id="12335" name="Freeform 47"/>
            <p:cNvSpPr>
              <a:spLocks/>
            </p:cNvSpPr>
            <p:nvPr/>
          </p:nvSpPr>
          <p:spPr bwMode="auto">
            <a:xfrm>
              <a:off x="3099" y="1323"/>
              <a:ext cx="330" cy="336"/>
            </a:xfrm>
            <a:custGeom>
              <a:avLst/>
              <a:gdLst>
                <a:gd name="T0" fmla="*/ 7 w 660"/>
                <a:gd name="T1" fmla="*/ 0 h 671"/>
                <a:gd name="T2" fmla="*/ 108 w 660"/>
                <a:gd name="T3" fmla="*/ 64 h 671"/>
                <a:gd name="T4" fmla="*/ 205 w 660"/>
                <a:gd name="T5" fmla="*/ 164 h 671"/>
                <a:gd name="T6" fmla="*/ 330 w 660"/>
                <a:gd name="T7" fmla="*/ 336 h 671"/>
                <a:gd name="T8" fmla="*/ 297 w 660"/>
                <a:gd name="T9" fmla="*/ 324 h 671"/>
                <a:gd name="T10" fmla="*/ 241 w 660"/>
                <a:gd name="T11" fmla="*/ 247 h 671"/>
                <a:gd name="T12" fmla="*/ 161 w 660"/>
                <a:gd name="T13" fmla="*/ 138 h 671"/>
                <a:gd name="T14" fmla="*/ 96 w 660"/>
                <a:gd name="T15" fmla="*/ 80 h 671"/>
                <a:gd name="T16" fmla="*/ 0 w 660"/>
                <a:gd name="T17" fmla="*/ 33 h 671"/>
                <a:gd name="T18" fmla="*/ 7 w 660"/>
                <a:gd name="T19" fmla="*/ 0 h 671"/>
                <a:gd name="T20" fmla="*/ 7 w 660"/>
                <a:gd name="T21" fmla="*/ 0 h 671"/>
                <a:gd name="T22" fmla="*/ 0 60000 65536"/>
                <a:gd name="T23" fmla="*/ 0 60000 65536"/>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w 660"/>
                <a:gd name="T34" fmla="*/ 0 h 671"/>
                <a:gd name="T35" fmla="*/ 660 w 660"/>
                <a:gd name="T36" fmla="*/ 671 h 671"/>
              </a:gdLst>
              <a:ahLst/>
              <a:cxnLst>
                <a:cxn ang="T22">
                  <a:pos x="T0" y="T1"/>
                </a:cxn>
                <a:cxn ang="T23">
                  <a:pos x="T2" y="T3"/>
                </a:cxn>
                <a:cxn ang="T24">
                  <a:pos x="T4" y="T5"/>
                </a:cxn>
                <a:cxn ang="T25">
                  <a:pos x="T6" y="T7"/>
                </a:cxn>
                <a:cxn ang="T26">
                  <a:pos x="T8" y="T9"/>
                </a:cxn>
                <a:cxn ang="T27">
                  <a:pos x="T10" y="T11"/>
                </a:cxn>
                <a:cxn ang="T28">
                  <a:pos x="T12" y="T13"/>
                </a:cxn>
                <a:cxn ang="T29">
                  <a:pos x="T14" y="T15"/>
                </a:cxn>
                <a:cxn ang="T30">
                  <a:pos x="T16" y="T17"/>
                </a:cxn>
                <a:cxn ang="T31">
                  <a:pos x="T18" y="T19"/>
                </a:cxn>
                <a:cxn ang="T32">
                  <a:pos x="T20" y="T21"/>
                </a:cxn>
              </a:cxnLst>
              <a:rect l="T33" t="T34" r="T35" b="T36"/>
              <a:pathLst>
                <a:path w="660" h="671">
                  <a:moveTo>
                    <a:pt x="14" y="0"/>
                  </a:moveTo>
                  <a:lnTo>
                    <a:pt x="216" y="127"/>
                  </a:lnTo>
                  <a:lnTo>
                    <a:pt x="411" y="327"/>
                  </a:lnTo>
                  <a:lnTo>
                    <a:pt x="660" y="671"/>
                  </a:lnTo>
                  <a:lnTo>
                    <a:pt x="593" y="647"/>
                  </a:lnTo>
                  <a:lnTo>
                    <a:pt x="483" y="494"/>
                  </a:lnTo>
                  <a:lnTo>
                    <a:pt x="322" y="276"/>
                  </a:lnTo>
                  <a:lnTo>
                    <a:pt x="193" y="160"/>
                  </a:lnTo>
                  <a:lnTo>
                    <a:pt x="0" y="65"/>
                  </a:lnTo>
                  <a:lnTo>
                    <a:pt x="14" y="0"/>
                  </a:lnTo>
                  <a:close/>
                </a:path>
              </a:pathLst>
            </a:custGeom>
            <a:solidFill>
              <a:srgbClr val="000000"/>
            </a:solidFill>
            <a:ln w="9525">
              <a:noFill/>
              <a:round/>
              <a:headEnd/>
              <a:tailEnd/>
            </a:ln>
          </p:spPr>
          <p:txBody>
            <a:bodyPr/>
            <a:lstStyle/>
            <a:p>
              <a:endParaRPr lang="en-US" dirty="0"/>
            </a:p>
          </p:txBody>
        </p:sp>
        <p:sp>
          <p:nvSpPr>
            <p:cNvPr id="12336" name="Freeform 48"/>
            <p:cNvSpPr>
              <a:spLocks/>
            </p:cNvSpPr>
            <p:nvPr/>
          </p:nvSpPr>
          <p:spPr bwMode="auto">
            <a:xfrm>
              <a:off x="2372" y="663"/>
              <a:ext cx="173" cy="144"/>
            </a:xfrm>
            <a:custGeom>
              <a:avLst/>
              <a:gdLst>
                <a:gd name="T0" fmla="*/ 132 w 345"/>
                <a:gd name="T1" fmla="*/ 25 h 288"/>
                <a:gd name="T2" fmla="*/ 87 w 345"/>
                <a:gd name="T3" fmla="*/ 0 h 288"/>
                <a:gd name="T4" fmla="*/ 40 w 345"/>
                <a:gd name="T5" fmla="*/ 16 h 288"/>
                <a:gd name="T6" fmla="*/ 20 w 345"/>
                <a:gd name="T7" fmla="*/ 61 h 288"/>
                <a:gd name="T8" fmla="*/ 0 w 345"/>
                <a:gd name="T9" fmla="*/ 100 h 288"/>
                <a:gd name="T10" fmla="*/ 45 w 345"/>
                <a:gd name="T11" fmla="*/ 125 h 288"/>
                <a:gd name="T12" fmla="*/ 119 w 345"/>
                <a:gd name="T13" fmla="*/ 144 h 288"/>
                <a:gd name="T14" fmla="*/ 173 w 345"/>
                <a:gd name="T15" fmla="*/ 117 h 288"/>
                <a:gd name="T16" fmla="*/ 107 w 345"/>
                <a:gd name="T17" fmla="*/ 108 h 288"/>
                <a:gd name="T18" fmla="*/ 59 w 345"/>
                <a:gd name="T19" fmla="*/ 82 h 288"/>
                <a:gd name="T20" fmla="*/ 72 w 345"/>
                <a:gd name="T21" fmla="*/ 21 h 288"/>
                <a:gd name="T22" fmla="*/ 102 w 345"/>
                <a:gd name="T23" fmla="*/ 36 h 288"/>
                <a:gd name="T24" fmla="*/ 136 w 345"/>
                <a:gd name="T25" fmla="*/ 71 h 288"/>
                <a:gd name="T26" fmla="*/ 132 w 345"/>
                <a:gd name="T27" fmla="*/ 25 h 288"/>
                <a:gd name="T28" fmla="*/ 132 w 345"/>
                <a:gd name="T29" fmla="*/ 25 h 288"/>
                <a:gd name="T30" fmla="*/ 0 60000 65536"/>
                <a:gd name="T31" fmla="*/ 0 60000 65536"/>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w 345"/>
                <a:gd name="T46" fmla="*/ 0 h 288"/>
                <a:gd name="T47" fmla="*/ 345 w 345"/>
                <a:gd name="T48" fmla="*/ 288 h 288"/>
              </a:gdLst>
              <a:ahLst/>
              <a:cxnLst>
                <a:cxn ang="T30">
                  <a:pos x="T0" y="T1"/>
                </a:cxn>
                <a:cxn ang="T31">
                  <a:pos x="T2" y="T3"/>
                </a:cxn>
                <a:cxn ang="T32">
                  <a:pos x="T4" y="T5"/>
                </a:cxn>
                <a:cxn ang="T33">
                  <a:pos x="T6" y="T7"/>
                </a:cxn>
                <a:cxn ang="T34">
                  <a:pos x="T8" y="T9"/>
                </a:cxn>
                <a:cxn ang="T35">
                  <a:pos x="T10" y="T11"/>
                </a:cxn>
                <a:cxn ang="T36">
                  <a:pos x="T12" y="T13"/>
                </a:cxn>
                <a:cxn ang="T37">
                  <a:pos x="T14" y="T15"/>
                </a:cxn>
                <a:cxn ang="T38">
                  <a:pos x="T16" y="T17"/>
                </a:cxn>
                <a:cxn ang="T39">
                  <a:pos x="T18" y="T19"/>
                </a:cxn>
                <a:cxn ang="T40">
                  <a:pos x="T20" y="T21"/>
                </a:cxn>
                <a:cxn ang="T41">
                  <a:pos x="T22" y="T23"/>
                </a:cxn>
                <a:cxn ang="T42">
                  <a:pos x="T24" y="T25"/>
                </a:cxn>
                <a:cxn ang="T43">
                  <a:pos x="T26" y="T27"/>
                </a:cxn>
                <a:cxn ang="T44">
                  <a:pos x="T28" y="T29"/>
                </a:cxn>
              </a:cxnLst>
              <a:rect l="T45" t="T46" r="T47" b="T48"/>
              <a:pathLst>
                <a:path w="345" h="288">
                  <a:moveTo>
                    <a:pt x="263" y="50"/>
                  </a:moveTo>
                  <a:lnTo>
                    <a:pt x="173" y="0"/>
                  </a:lnTo>
                  <a:lnTo>
                    <a:pt x="80" y="32"/>
                  </a:lnTo>
                  <a:lnTo>
                    <a:pt x="40" y="123"/>
                  </a:lnTo>
                  <a:lnTo>
                    <a:pt x="0" y="201"/>
                  </a:lnTo>
                  <a:lnTo>
                    <a:pt x="90" y="250"/>
                  </a:lnTo>
                  <a:lnTo>
                    <a:pt x="238" y="288"/>
                  </a:lnTo>
                  <a:lnTo>
                    <a:pt x="345" y="234"/>
                  </a:lnTo>
                  <a:lnTo>
                    <a:pt x="214" y="216"/>
                  </a:lnTo>
                  <a:lnTo>
                    <a:pt x="117" y="165"/>
                  </a:lnTo>
                  <a:lnTo>
                    <a:pt x="144" y="42"/>
                  </a:lnTo>
                  <a:lnTo>
                    <a:pt x="203" y="72"/>
                  </a:lnTo>
                  <a:lnTo>
                    <a:pt x="271" y="141"/>
                  </a:lnTo>
                  <a:lnTo>
                    <a:pt x="263" y="50"/>
                  </a:lnTo>
                  <a:close/>
                </a:path>
              </a:pathLst>
            </a:custGeom>
            <a:solidFill>
              <a:srgbClr val="000000"/>
            </a:solidFill>
            <a:ln w="9525">
              <a:noFill/>
              <a:round/>
              <a:headEnd/>
              <a:tailEnd/>
            </a:ln>
          </p:spPr>
          <p:txBody>
            <a:bodyPr/>
            <a:lstStyle/>
            <a:p>
              <a:endParaRPr lang="en-US" dirty="0"/>
            </a:p>
          </p:txBody>
        </p:sp>
        <p:sp>
          <p:nvSpPr>
            <p:cNvPr id="12337" name="Freeform 49"/>
            <p:cNvSpPr>
              <a:spLocks/>
            </p:cNvSpPr>
            <p:nvPr/>
          </p:nvSpPr>
          <p:spPr bwMode="auto">
            <a:xfrm>
              <a:off x="2317" y="1507"/>
              <a:ext cx="236" cy="112"/>
            </a:xfrm>
            <a:custGeom>
              <a:avLst/>
              <a:gdLst>
                <a:gd name="T0" fmla="*/ 0 w 473"/>
                <a:gd name="T1" fmla="*/ 105 h 224"/>
                <a:gd name="T2" fmla="*/ 3 w 473"/>
                <a:gd name="T3" fmla="*/ 41 h 224"/>
                <a:gd name="T4" fmla="*/ 54 w 473"/>
                <a:gd name="T5" fmla="*/ 49 h 224"/>
                <a:gd name="T6" fmla="*/ 94 w 473"/>
                <a:gd name="T7" fmla="*/ 24 h 224"/>
                <a:gd name="T8" fmla="*/ 149 w 473"/>
                <a:gd name="T9" fmla="*/ 40 h 224"/>
                <a:gd name="T10" fmla="*/ 188 w 473"/>
                <a:gd name="T11" fmla="*/ 0 h 224"/>
                <a:gd name="T12" fmla="*/ 236 w 473"/>
                <a:gd name="T13" fmla="*/ 26 h 224"/>
                <a:gd name="T14" fmla="*/ 183 w 473"/>
                <a:gd name="T15" fmla="*/ 45 h 224"/>
                <a:gd name="T16" fmla="*/ 162 w 473"/>
                <a:gd name="T17" fmla="*/ 72 h 224"/>
                <a:gd name="T18" fmla="*/ 88 w 473"/>
                <a:gd name="T19" fmla="*/ 54 h 224"/>
                <a:gd name="T20" fmla="*/ 69 w 473"/>
                <a:gd name="T21" fmla="*/ 88 h 224"/>
                <a:gd name="T22" fmla="*/ 42 w 473"/>
                <a:gd name="T23" fmla="*/ 73 h 224"/>
                <a:gd name="T24" fmla="*/ 28 w 473"/>
                <a:gd name="T25" fmla="*/ 112 h 224"/>
                <a:gd name="T26" fmla="*/ 0 w 473"/>
                <a:gd name="T27" fmla="*/ 105 h 224"/>
                <a:gd name="T28" fmla="*/ 0 w 473"/>
                <a:gd name="T29" fmla="*/ 105 h 224"/>
                <a:gd name="T30" fmla="*/ 0 60000 65536"/>
                <a:gd name="T31" fmla="*/ 0 60000 65536"/>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w 473"/>
                <a:gd name="T46" fmla="*/ 0 h 224"/>
                <a:gd name="T47" fmla="*/ 473 w 473"/>
                <a:gd name="T48" fmla="*/ 224 h 224"/>
              </a:gdLst>
              <a:ahLst/>
              <a:cxnLst>
                <a:cxn ang="T30">
                  <a:pos x="T0" y="T1"/>
                </a:cxn>
                <a:cxn ang="T31">
                  <a:pos x="T2" y="T3"/>
                </a:cxn>
                <a:cxn ang="T32">
                  <a:pos x="T4" y="T5"/>
                </a:cxn>
                <a:cxn ang="T33">
                  <a:pos x="T6" y="T7"/>
                </a:cxn>
                <a:cxn ang="T34">
                  <a:pos x="T8" y="T9"/>
                </a:cxn>
                <a:cxn ang="T35">
                  <a:pos x="T10" y="T11"/>
                </a:cxn>
                <a:cxn ang="T36">
                  <a:pos x="T12" y="T13"/>
                </a:cxn>
                <a:cxn ang="T37">
                  <a:pos x="T14" y="T15"/>
                </a:cxn>
                <a:cxn ang="T38">
                  <a:pos x="T16" y="T17"/>
                </a:cxn>
                <a:cxn ang="T39">
                  <a:pos x="T18" y="T19"/>
                </a:cxn>
                <a:cxn ang="T40">
                  <a:pos x="T20" y="T21"/>
                </a:cxn>
                <a:cxn ang="T41">
                  <a:pos x="T22" y="T23"/>
                </a:cxn>
                <a:cxn ang="T42">
                  <a:pos x="T24" y="T25"/>
                </a:cxn>
                <a:cxn ang="T43">
                  <a:pos x="T26" y="T27"/>
                </a:cxn>
                <a:cxn ang="T44">
                  <a:pos x="T28" y="T29"/>
                </a:cxn>
              </a:cxnLst>
              <a:rect l="T45" t="T46" r="T47" b="T48"/>
              <a:pathLst>
                <a:path w="473" h="224">
                  <a:moveTo>
                    <a:pt x="0" y="209"/>
                  </a:moveTo>
                  <a:lnTo>
                    <a:pt x="7" y="81"/>
                  </a:lnTo>
                  <a:lnTo>
                    <a:pt x="108" y="97"/>
                  </a:lnTo>
                  <a:lnTo>
                    <a:pt x="188" y="48"/>
                  </a:lnTo>
                  <a:lnTo>
                    <a:pt x="299" y="79"/>
                  </a:lnTo>
                  <a:lnTo>
                    <a:pt x="377" y="0"/>
                  </a:lnTo>
                  <a:lnTo>
                    <a:pt x="473" y="52"/>
                  </a:lnTo>
                  <a:lnTo>
                    <a:pt x="367" y="89"/>
                  </a:lnTo>
                  <a:lnTo>
                    <a:pt x="324" y="143"/>
                  </a:lnTo>
                  <a:lnTo>
                    <a:pt x="176" y="107"/>
                  </a:lnTo>
                  <a:lnTo>
                    <a:pt x="138" y="175"/>
                  </a:lnTo>
                  <a:lnTo>
                    <a:pt x="84" y="145"/>
                  </a:lnTo>
                  <a:lnTo>
                    <a:pt x="57" y="224"/>
                  </a:lnTo>
                  <a:lnTo>
                    <a:pt x="0" y="209"/>
                  </a:lnTo>
                  <a:close/>
                </a:path>
              </a:pathLst>
            </a:custGeom>
            <a:solidFill>
              <a:srgbClr val="000000"/>
            </a:solidFill>
            <a:ln w="9525">
              <a:noFill/>
              <a:round/>
              <a:headEnd/>
              <a:tailEnd/>
            </a:ln>
          </p:spPr>
          <p:txBody>
            <a:bodyPr/>
            <a:lstStyle/>
            <a:p>
              <a:endParaRPr lang="en-US" dirty="0"/>
            </a:p>
          </p:txBody>
        </p:sp>
        <p:sp>
          <p:nvSpPr>
            <p:cNvPr id="12338" name="Freeform 50"/>
            <p:cNvSpPr>
              <a:spLocks/>
            </p:cNvSpPr>
            <p:nvPr/>
          </p:nvSpPr>
          <p:spPr bwMode="auto">
            <a:xfrm>
              <a:off x="2240" y="1452"/>
              <a:ext cx="182" cy="64"/>
            </a:xfrm>
            <a:custGeom>
              <a:avLst/>
              <a:gdLst>
                <a:gd name="T0" fmla="*/ 0 w 364"/>
                <a:gd name="T1" fmla="*/ 25 h 127"/>
                <a:gd name="T2" fmla="*/ 11 w 364"/>
                <a:gd name="T3" fmla="*/ 64 h 127"/>
                <a:gd name="T4" fmla="*/ 45 w 364"/>
                <a:gd name="T5" fmla="*/ 61 h 127"/>
                <a:gd name="T6" fmla="*/ 47 w 364"/>
                <a:gd name="T7" fmla="*/ 28 h 127"/>
                <a:gd name="T8" fmla="*/ 182 w 364"/>
                <a:gd name="T9" fmla="*/ 24 h 127"/>
                <a:gd name="T10" fmla="*/ 114 w 364"/>
                <a:gd name="T11" fmla="*/ 0 h 127"/>
                <a:gd name="T12" fmla="*/ 27 w 364"/>
                <a:gd name="T13" fmla="*/ 6 h 127"/>
                <a:gd name="T14" fmla="*/ 22 w 364"/>
                <a:gd name="T15" fmla="*/ 32 h 127"/>
                <a:gd name="T16" fmla="*/ 0 w 364"/>
                <a:gd name="T17" fmla="*/ 25 h 127"/>
                <a:gd name="T18" fmla="*/ 0 w 364"/>
                <a:gd name="T19" fmla="*/ 25 h 127"/>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 name="T30" fmla="*/ 0 w 364"/>
                <a:gd name="T31" fmla="*/ 0 h 127"/>
                <a:gd name="T32" fmla="*/ 364 w 364"/>
                <a:gd name="T33" fmla="*/ 127 h 127"/>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T30" t="T31" r="T32" b="T33"/>
              <a:pathLst>
                <a:path w="364" h="127">
                  <a:moveTo>
                    <a:pt x="0" y="49"/>
                  </a:moveTo>
                  <a:lnTo>
                    <a:pt x="23" y="127"/>
                  </a:lnTo>
                  <a:lnTo>
                    <a:pt x="89" y="121"/>
                  </a:lnTo>
                  <a:lnTo>
                    <a:pt x="95" y="55"/>
                  </a:lnTo>
                  <a:lnTo>
                    <a:pt x="364" y="47"/>
                  </a:lnTo>
                  <a:lnTo>
                    <a:pt x="228" y="0"/>
                  </a:lnTo>
                  <a:lnTo>
                    <a:pt x="55" y="12"/>
                  </a:lnTo>
                  <a:lnTo>
                    <a:pt x="44" y="63"/>
                  </a:lnTo>
                  <a:lnTo>
                    <a:pt x="0" y="49"/>
                  </a:lnTo>
                  <a:close/>
                </a:path>
              </a:pathLst>
            </a:custGeom>
            <a:solidFill>
              <a:srgbClr val="000000"/>
            </a:solidFill>
            <a:ln w="9525">
              <a:noFill/>
              <a:round/>
              <a:headEnd/>
              <a:tailEnd/>
            </a:ln>
          </p:spPr>
          <p:txBody>
            <a:bodyPr/>
            <a:lstStyle/>
            <a:p>
              <a:endParaRPr lang="en-US" dirty="0"/>
            </a:p>
          </p:txBody>
        </p:sp>
      </p:gr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0-#ppt_w/2"/>
                                          </p:val>
                                        </p:tav>
                                        <p:tav tm="100000">
                                          <p:val>
                                            <p:strVal val="#ppt_x"/>
                                          </p:val>
                                        </p:tav>
                                      </p:tavLst>
                                    </p:anim>
                                    <p:anim calcmode="lin" valueType="num">
                                      <p:cBhvr additive="base">
                                        <p:cTn id="8" dur="500" fill="hold"/>
                                        <p:tgtEl>
                                          <p:spTgt spid="2"/>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9" presetClass="entr" presetSubtype="0" fill="hold" grpId="0" nodeType="clickEffect">
                                  <p:stCondLst>
                                    <p:cond delay="0"/>
                                  </p:stCondLst>
                                  <p:childTnLst>
                                    <p:set>
                                      <p:cBhvr>
                                        <p:cTn id="12" dur="1" fill="hold">
                                          <p:stCondLst>
                                            <p:cond delay="0"/>
                                          </p:stCondLst>
                                        </p:cTn>
                                        <p:tgtEl>
                                          <p:spTgt spid="3075">
                                            <p:txEl>
                                              <p:pRg st="0" end="0"/>
                                            </p:txEl>
                                          </p:spTgt>
                                        </p:tgtEl>
                                        <p:attrNameLst>
                                          <p:attrName>style.visibility</p:attrName>
                                        </p:attrNameLst>
                                      </p:cBhvr>
                                      <p:to>
                                        <p:strVal val="visible"/>
                                      </p:to>
                                    </p:set>
                                    <p:animEffect transition="in" filter="dissolve">
                                      <p:cBhvr>
                                        <p:cTn id="13" dur="500"/>
                                        <p:tgtEl>
                                          <p:spTgt spid="3075">
                                            <p:txEl>
                                              <p:pRg st="0" end="0"/>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9" presetClass="entr" presetSubtype="0" fill="hold" grpId="0" nodeType="clickEffect">
                                  <p:stCondLst>
                                    <p:cond delay="0"/>
                                  </p:stCondLst>
                                  <p:childTnLst>
                                    <p:set>
                                      <p:cBhvr>
                                        <p:cTn id="17" dur="1" fill="hold">
                                          <p:stCondLst>
                                            <p:cond delay="0"/>
                                          </p:stCondLst>
                                        </p:cTn>
                                        <p:tgtEl>
                                          <p:spTgt spid="3075">
                                            <p:txEl>
                                              <p:pRg st="2" end="2"/>
                                            </p:txEl>
                                          </p:spTgt>
                                        </p:tgtEl>
                                        <p:attrNameLst>
                                          <p:attrName>style.visibility</p:attrName>
                                        </p:attrNameLst>
                                      </p:cBhvr>
                                      <p:to>
                                        <p:strVal val="visible"/>
                                      </p:to>
                                    </p:set>
                                    <p:animEffect transition="in" filter="dissolve">
                                      <p:cBhvr>
                                        <p:cTn id="18" dur="500"/>
                                        <p:tgtEl>
                                          <p:spTgt spid="3075">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075" grpId="0" build="p" autoUpdateAnimBg="0"/>
    </p:bldLst>
  </p:timing>
</p:sld>
</file>

<file path=ppt/slides/slide1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3" name="Rectangle 3"/>
          <p:cNvSpPr>
            <a:spLocks noGrp="1" noChangeArrowheads="1"/>
          </p:cNvSpPr>
          <p:nvPr>
            <p:ph type="subTitle" idx="1"/>
          </p:nvPr>
        </p:nvSpPr>
        <p:spPr>
          <a:xfrm>
            <a:off x="457200" y="1295400"/>
            <a:ext cx="8229600" cy="1953064"/>
          </a:xfrm>
        </p:spPr>
        <p:txBody>
          <a:bodyPr rtlCol="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fontAlgn="auto">
              <a:spcAft>
                <a:spcPts val="0"/>
              </a:spcAft>
              <a:buNone/>
              <a:defRPr/>
            </a:pPr>
            <a:r>
              <a:rPr lang="en-US" sz="4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How Do The Common Core Standards &amp; 21</a:t>
            </a:r>
            <a:r>
              <a:rPr lang="en-US" sz="4000" b="1" spc="50" baseline="3000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st</a:t>
            </a:r>
            <a:r>
              <a:rPr lang="en-US" sz="4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 Century Skills IMPACT Teaching and Learning?</a:t>
            </a:r>
            <a:endParaRPr lang="en-US" sz="4000" b="1" i="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
        <p:nvSpPr>
          <p:cNvPr id="11" name="Rectangle 3"/>
          <p:cNvSpPr txBox="1">
            <a:spLocks noChangeArrowheads="1"/>
          </p:cNvSpPr>
          <p:nvPr/>
        </p:nvSpPr>
        <p:spPr>
          <a:xfrm>
            <a:off x="609600" y="5410200"/>
            <a:ext cx="8001000" cy="1038664"/>
          </a:xfrm>
          <a:prstGeom prst="rect">
            <a:avLst/>
          </a:prstGeom>
        </p:spPr>
        <p:txBody>
          <a:bodyPr vert="horz" lIns="118872" tIns="0" rIns="45720" bIns="0" rtlCol="0" anchor="b">
            <a:normAutofit fontScale="55000" lnSpcReduction="20000"/>
          </a:bodyPr>
          <a:lstStyle/>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r>
              <a:rPr kumimoji="0" lang="en-US" sz="6000" b="1" i="0" u="none" strike="noStrike" kern="1200" cap="none" spc="0" normalizeH="0" baseline="0" noProof="0" dirty="0" smtClean="0">
                <a:ln>
                  <a:noFill/>
                </a:ln>
                <a:solidFill>
                  <a:schemeClr val="tx1"/>
                </a:solidFill>
                <a:effectLst/>
                <a:uLnTx/>
                <a:uFillTx/>
                <a:latin typeface="Bradley Hand ITC" pitchFamily="66" charset="0"/>
                <a:ea typeface="+mn-ea"/>
                <a:cs typeface="+mn-cs"/>
              </a:rPr>
              <a:t>Have</a:t>
            </a:r>
            <a:r>
              <a:rPr kumimoji="0" lang="en-US" sz="6000" b="1" i="0" u="none" strike="noStrike" kern="1200" cap="none" spc="0" normalizeH="0" noProof="0" dirty="0" smtClean="0">
                <a:ln>
                  <a:noFill/>
                </a:ln>
                <a:solidFill>
                  <a:schemeClr val="tx1"/>
                </a:solidFill>
                <a:effectLst/>
                <a:uLnTx/>
                <a:uFillTx/>
                <a:latin typeface="Bradley Hand ITC" pitchFamily="66" charset="0"/>
                <a:ea typeface="+mn-ea"/>
                <a:cs typeface="+mn-cs"/>
              </a:rPr>
              <a:t> you been exploring </a:t>
            </a:r>
            <a:r>
              <a:rPr kumimoji="0" lang="en-US" sz="6000" b="1" i="0" u="none" strike="noStrike" kern="1200" cap="none" spc="0" normalizeH="0" baseline="0" noProof="0" dirty="0" smtClean="0">
                <a:ln>
                  <a:noFill/>
                </a:ln>
                <a:solidFill>
                  <a:schemeClr val="tx1"/>
                </a:solidFill>
                <a:effectLst/>
                <a:uLnTx/>
                <a:uFillTx/>
                <a:latin typeface="Bradley Hand ITC" pitchFamily="66" charset="0"/>
                <a:ea typeface="+mn-ea"/>
                <a:cs typeface="+mn-cs"/>
              </a:rPr>
              <a:t>the NEW Common Core Standards and 21</a:t>
            </a:r>
            <a:r>
              <a:rPr kumimoji="0" lang="en-US" sz="6000" b="1" i="0" u="none" strike="noStrike" kern="1200" cap="none" spc="0" normalizeH="0" baseline="30000" noProof="0" dirty="0" smtClean="0">
                <a:ln>
                  <a:noFill/>
                </a:ln>
                <a:solidFill>
                  <a:schemeClr val="tx1"/>
                </a:solidFill>
                <a:effectLst/>
                <a:uLnTx/>
                <a:uFillTx/>
                <a:latin typeface="Bradley Hand ITC" pitchFamily="66" charset="0"/>
                <a:ea typeface="+mn-ea"/>
                <a:cs typeface="+mn-cs"/>
              </a:rPr>
              <a:t>st</a:t>
            </a:r>
            <a:r>
              <a:rPr kumimoji="0" lang="en-US" sz="6000" b="1" i="0" u="none" strike="noStrike" kern="1200" cap="none" spc="0" normalizeH="0" baseline="0" noProof="0" dirty="0" smtClean="0">
                <a:ln>
                  <a:noFill/>
                </a:ln>
                <a:solidFill>
                  <a:schemeClr val="tx1"/>
                </a:solidFill>
                <a:effectLst/>
                <a:uLnTx/>
                <a:uFillTx/>
                <a:latin typeface="Bradley Hand ITC" pitchFamily="66" charset="0"/>
                <a:ea typeface="+mn-ea"/>
                <a:cs typeface="+mn-cs"/>
              </a:rPr>
              <a:t> Century Skills?</a:t>
            </a:r>
            <a:endParaRPr kumimoji="0" lang="en-US" sz="6000" b="1" i="1" u="none" strike="noStrike" kern="1200" cap="none" spc="0" normalizeH="0" baseline="0" noProof="0" dirty="0" smtClean="0">
              <a:ln>
                <a:noFill/>
              </a:ln>
              <a:solidFill>
                <a:schemeClr val="tx1"/>
              </a:solidFill>
              <a:effectLst/>
              <a:uLnTx/>
              <a:uFillTx/>
              <a:latin typeface="Bradley Hand ITC" pitchFamily="66" charset="0"/>
              <a:ea typeface="+mn-ea"/>
              <a:cs typeface="+mn-cs"/>
            </a:endParaRPr>
          </a:p>
        </p:txBody>
      </p:sp>
      <p:sp>
        <p:nvSpPr>
          <p:cNvPr id="14" name="TextBox 13"/>
          <p:cNvSpPr txBox="1"/>
          <p:nvPr/>
        </p:nvSpPr>
        <p:spPr>
          <a:xfrm>
            <a:off x="3810000" y="3429000"/>
            <a:ext cx="1371600" cy="1015663"/>
          </a:xfrm>
          <a:prstGeom prst="rect">
            <a:avLst/>
          </a:prstGeom>
          <a:noFill/>
        </p:spPr>
        <p:txBody>
          <a:bodyPr wrap="square" rtlCol="0">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en-US" sz="6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#2</a:t>
            </a:r>
            <a:endParaRPr lang="en-US" sz="60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grpId="0" nodeType="clickEffect">
                                  <p:stCondLst>
                                    <p:cond delay="0"/>
                                  </p:stCondLst>
                                  <p:childTnLst>
                                    <p:set>
                                      <p:cBhvr>
                                        <p:cTn id="6" dur="1" fill="hold">
                                          <p:stCondLst>
                                            <p:cond delay="0"/>
                                          </p:stCondLst>
                                        </p:cTn>
                                        <p:tgtEl>
                                          <p:spTgt spid="5123">
                                            <p:txEl>
                                              <p:pRg st="0" end="0"/>
                                            </p:txEl>
                                          </p:spTgt>
                                        </p:tgtEl>
                                        <p:attrNameLst>
                                          <p:attrName>style.visibility</p:attrName>
                                        </p:attrNameLst>
                                      </p:cBhvr>
                                      <p:to>
                                        <p:strVal val="visible"/>
                                      </p:to>
                                    </p:set>
                                    <p:anim calcmode="lin" valueType="num">
                                      <p:cBhvr additive="base">
                                        <p:cTn id="7" dur="2000" fill="hold"/>
                                        <p:tgtEl>
                                          <p:spTgt spid="5123">
                                            <p:txEl>
                                              <p:pRg st="0" end="0"/>
                                            </p:txEl>
                                          </p:spTgt>
                                        </p:tgtEl>
                                        <p:attrNameLst>
                                          <p:attrName>ppt_x</p:attrName>
                                        </p:attrNameLst>
                                      </p:cBhvr>
                                      <p:tavLst>
                                        <p:tav tm="0">
                                          <p:val>
                                            <p:strVal val="#ppt_x"/>
                                          </p:val>
                                        </p:tav>
                                        <p:tav tm="100000">
                                          <p:val>
                                            <p:strVal val="#ppt_x"/>
                                          </p:val>
                                        </p:tav>
                                      </p:tavLst>
                                    </p:anim>
                                    <p:anim calcmode="lin" valueType="num">
                                      <p:cBhvr additive="base">
                                        <p:cTn id="8" dur="2000" fill="hold"/>
                                        <p:tgtEl>
                                          <p:spTgt spid="5123">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1">
                                            <p:txEl>
                                              <p:pRg st="0" end="0"/>
                                            </p:txEl>
                                          </p:spTgt>
                                        </p:tgtEl>
                                        <p:attrNameLst>
                                          <p:attrName>style.visibility</p:attrName>
                                        </p:attrNameLst>
                                      </p:cBhvr>
                                      <p:to>
                                        <p:strVal val="visible"/>
                                      </p:to>
                                    </p:set>
                                    <p:anim calcmode="lin" valueType="num">
                                      <p:cBhvr additive="base">
                                        <p:cTn id="13" dur="2000" fill="hold"/>
                                        <p:tgtEl>
                                          <p:spTgt spid="11">
                                            <p:txEl>
                                              <p:pRg st="0" end="0"/>
                                            </p:txEl>
                                          </p:spTgt>
                                        </p:tgtEl>
                                        <p:attrNameLst>
                                          <p:attrName>ppt_x</p:attrName>
                                        </p:attrNameLst>
                                      </p:cBhvr>
                                      <p:tavLst>
                                        <p:tav tm="0">
                                          <p:val>
                                            <p:strVal val="#ppt_x"/>
                                          </p:val>
                                        </p:tav>
                                        <p:tav tm="100000">
                                          <p:val>
                                            <p:strVal val="#ppt_x"/>
                                          </p:val>
                                        </p:tav>
                                      </p:tavLst>
                                    </p:anim>
                                    <p:anim calcmode="lin" valueType="num">
                                      <p:cBhvr additive="base">
                                        <p:cTn id="14" dur="2000" fill="hold"/>
                                        <p:tgtEl>
                                          <p:spTgt spid="11">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3" grpId="0" build="p" autoUpdateAnimBg="0"/>
      <p:bldP spid="11" grpId="0" build="p" autoUpdateAnimBg="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685800" y="3157538"/>
            <a:ext cx="7848600" cy="2405062"/>
          </a:xfrm>
        </p:spPr>
        <p:txBody>
          <a:bodyPr>
            <a:noAutofit/>
          </a:bodyPr>
          <a:lstStyle/>
          <a:p>
            <a:pPr algn="ctr"/>
            <a:r>
              <a:rPr lang="en-US" sz="4800" dirty="0" smtClean="0">
                <a:solidFill>
                  <a:schemeClr val="tx1"/>
                </a:solidFill>
                <a:latin typeface="Arial" pitchFamily="34" charset="0"/>
                <a:cs typeface="Arial" pitchFamily="34" charset="0"/>
              </a:rPr>
              <a:t>Define what </a:t>
            </a:r>
            <a:r>
              <a:rPr lang="en-US" sz="4800" u="sng" dirty="0" smtClean="0">
                <a:solidFill>
                  <a:schemeClr val="tx1"/>
                </a:solidFill>
                <a:latin typeface="Arial" pitchFamily="34" charset="0"/>
                <a:cs typeface="Arial" pitchFamily="34" charset="0"/>
              </a:rPr>
              <a:t>ALL</a:t>
            </a:r>
            <a:r>
              <a:rPr lang="en-US" sz="4800" dirty="0" smtClean="0">
                <a:solidFill>
                  <a:schemeClr val="tx1"/>
                </a:solidFill>
                <a:latin typeface="Arial" pitchFamily="34" charset="0"/>
                <a:cs typeface="Arial" pitchFamily="34" charset="0"/>
              </a:rPr>
              <a:t> students are expected to know and be able to do</a:t>
            </a:r>
            <a:r>
              <a:rPr lang="en-US" sz="4800" i="1" dirty="0" smtClean="0">
                <a:solidFill>
                  <a:schemeClr val="tx1"/>
                </a:solidFill>
                <a:latin typeface="Arial" pitchFamily="34" charset="0"/>
                <a:cs typeface="Arial" pitchFamily="34" charset="0"/>
              </a:rPr>
              <a:t>!</a:t>
            </a:r>
            <a:endParaRPr lang="en-US" sz="4800" i="1" dirty="0">
              <a:solidFill>
                <a:schemeClr val="tx1"/>
              </a:solidFill>
              <a:latin typeface="Arial" pitchFamily="34" charset="0"/>
              <a:cs typeface="Arial" pitchFamily="34" charset="0"/>
            </a:endParaRPr>
          </a:p>
        </p:txBody>
      </p:sp>
      <p:sp>
        <p:nvSpPr>
          <p:cNvPr id="2" name="Title 1"/>
          <p:cNvSpPr>
            <a:spLocks noGrp="1"/>
          </p:cNvSpPr>
          <p:nvPr>
            <p:ph type="title"/>
          </p:nvPr>
        </p:nvSpPr>
        <p:spPr>
          <a:xfrm>
            <a:off x="722313" y="952501"/>
            <a:ext cx="7772400" cy="876300"/>
          </a:xfrm>
        </p:spPr>
        <p:txBody>
          <a:bodyPr/>
          <a:lstStyle/>
          <a:p>
            <a:pPr algn="ctr"/>
            <a:r>
              <a:rPr lang="en-US" dirty="0" smtClean="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latin typeface="Arial" pitchFamily="34" charset="0"/>
                <a:cs typeface="Arial" pitchFamily="34" charset="0"/>
              </a:rPr>
              <a:t>Common Core Standards</a:t>
            </a:r>
            <a:endParaRPr lang="en-US" dirty="0">
              <a:ln w="17780" cmpd="sng">
                <a:solidFill>
                  <a:srgbClr val="FFFFFF"/>
                </a:solidFill>
                <a:prstDash val="solid"/>
                <a:miter lim="800000"/>
              </a:ln>
              <a:gradFill rotWithShape="1">
                <a:gsLst>
                  <a:gs pos="0">
                    <a:srgbClr val="000000">
                      <a:tint val="92000"/>
                      <a:shade val="100000"/>
                      <a:satMod val="150000"/>
                    </a:srgbClr>
                  </a:gs>
                  <a:gs pos="49000">
                    <a:srgbClr val="000000">
                      <a:tint val="89000"/>
                      <a:shade val="90000"/>
                      <a:satMod val="150000"/>
                    </a:srgbClr>
                  </a:gs>
                  <a:gs pos="50000">
                    <a:srgbClr val="000000">
                      <a:tint val="100000"/>
                      <a:shade val="75000"/>
                      <a:satMod val="150000"/>
                    </a:srgbClr>
                  </a:gs>
                  <a:gs pos="95000">
                    <a:srgbClr val="000000">
                      <a:shade val="47000"/>
                      <a:satMod val="150000"/>
                    </a:srgbClr>
                  </a:gs>
                  <a:gs pos="100000">
                    <a:srgbClr val="000000">
                      <a:shade val="39000"/>
                      <a:satMod val="150000"/>
                    </a:srgbClr>
                  </a:gs>
                </a:gsLst>
                <a:lin ang="5400000"/>
              </a:gradFill>
              <a:effectLst>
                <a:outerShdw blurRad="50800" algn="tl" rotWithShape="0">
                  <a:srgbClr val="000000"/>
                </a:outerShdw>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ChangeArrowheads="1"/>
          </p:cNvSpPr>
          <p:nvPr/>
        </p:nvSpPr>
        <p:spPr bwMode="auto">
          <a:xfrm>
            <a:off x="762000" y="335577"/>
            <a:ext cx="7696200" cy="553998"/>
          </a:xfrm>
          <a:prstGeom prst="rect">
            <a:avLst/>
          </a:prstGeom>
          <a:noFill/>
          <a:ln w="9525">
            <a:noFill/>
            <a:miter lim="800000"/>
            <a:headEnd/>
            <a:tailEnd/>
          </a:ln>
        </p:spPr>
        <p:txBody>
          <a:bodyPr wrap="square" anchor="b">
            <a:spAutoFit/>
          </a:bodyPr>
          <a:lstStyle/>
          <a:p>
            <a:pPr algn="ctr" eaLnBrk="1" hangingPunct="1"/>
            <a:r>
              <a:rPr lang="en-US" sz="3000" b="1" dirty="0" smtClean="0">
                <a:solidFill>
                  <a:schemeClr val="tx2"/>
                </a:solidFill>
                <a:latin typeface="Arial" pitchFamily="34" charset="0"/>
              </a:rPr>
              <a:t>What is Standards-Based Education?</a:t>
            </a:r>
            <a:endParaRPr lang="en-US" sz="3000" b="1" dirty="0">
              <a:solidFill>
                <a:schemeClr val="tx2"/>
              </a:solidFill>
              <a:latin typeface="Arial" pitchFamily="34" charset="0"/>
            </a:endParaRPr>
          </a:p>
        </p:txBody>
      </p:sp>
      <p:sp>
        <p:nvSpPr>
          <p:cNvPr id="11267" name="Rectangle 3"/>
          <p:cNvSpPr>
            <a:spLocks noChangeArrowheads="1"/>
          </p:cNvSpPr>
          <p:nvPr/>
        </p:nvSpPr>
        <p:spPr bwMode="auto">
          <a:xfrm>
            <a:off x="1066800" y="1066800"/>
            <a:ext cx="7086601" cy="1752600"/>
          </a:xfrm>
          <a:prstGeom prst="rect">
            <a:avLst/>
          </a:prstGeom>
          <a:ln>
            <a:headEnd/>
            <a:tailEnd/>
          </a:ln>
        </p:spPr>
        <p:style>
          <a:lnRef idx="2">
            <a:schemeClr val="accent6"/>
          </a:lnRef>
          <a:fillRef idx="1">
            <a:schemeClr val="lt1"/>
          </a:fillRef>
          <a:effectRef idx="0">
            <a:schemeClr val="accent6"/>
          </a:effectRef>
          <a:fontRef idx="minor">
            <a:schemeClr val="dk1"/>
          </a:fontRef>
        </p:style>
        <p:txBody>
          <a:bodyPr/>
          <a:lstStyle/>
          <a:p>
            <a:pPr algn="ctr" eaLnBrk="1" hangingPunct="1">
              <a:spcBef>
                <a:spcPct val="20000"/>
              </a:spcBef>
              <a:buClr>
                <a:schemeClr val="accent1"/>
              </a:buClr>
              <a:buSzPct val="80000"/>
              <a:buFont typeface="Wingdings" pitchFamily="2" charset="2"/>
              <a:buNone/>
            </a:pPr>
            <a:r>
              <a:rPr lang="en-US" sz="2800" dirty="0" smtClean="0">
                <a:latin typeface="Arial" pitchFamily="34" charset="0"/>
              </a:rPr>
              <a:t>Standards are </a:t>
            </a:r>
            <a:r>
              <a:rPr lang="en-US" sz="2800" u="sng" dirty="0">
                <a:latin typeface="Arial" pitchFamily="34" charset="0"/>
              </a:rPr>
              <a:t>open</a:t>
            </a:r>
            <a:r>
              <a:rPr lang="en-US" sz="2800" dirty="0">
                <a:latin typeface="Arial" pitchFamily="34" charset="0"/>
              </a:rPr>
              <a:t> and </a:t>
            </a:r>
            <a:r>
              <a:rPr lang="en-US" sz="2800" u="sng" dirty="0">
                <a:latin typeface="Arial" pitchFamily="34" charset="0"/>
              </a:rPr>
              <a:t>public</a:t>
            </a:r>
            <a:r>
              <a:rPr lang="en-US" sz="2800" dirty="0">
                <a:latin typeface="Arial" pitchFamily="34" charset="0"/>
              </a:rPr>
              <a:t> </a:t>
            </a:r>
            <a:r>
              <a:rPr lang="en-US" sz="2800" b="1" dirty="0">
                <a:latin typeface="Arial" pitchFamily="34" charset="0"/>
              </a:rPr>
              <a:t>statements</a:t>
            </a:r>
            <a:r>
              <a:rPr lang="en-US" sz="2800" dirty="0">
                <a:latin typeface="Arial" pitchFamily="34" charset="0"/>
              </a:rPr>
              <a:t> </a:t>
            </a:r>
            <a:r>
              <a:rPr lang="en-US" sz="2800" dirty="0" smtClean="0">
                <a:latin typeface="Arial" pitchFamily="34" charset="0"/>
              </a:rPr>
              <a:t>clearly defining </a:t>
            </a:r>
            <a:r>
              <a:rPr lang="en-US" sz="2800" dirty="0">
                <a:latin typeface="Arial" pitchFamily="34" charset="0"/>
              </a:rPr>
              <a:t>WHAT students </a:t>
            </a:r>
            <a:r>
              <a:rPr lang="en-US" sz="2800" b="1" dirty="0">
                <a:latin typeface="Arial" pitchFamily="34" charset="0"/>
              </a:rPr>
              <a:t>SHOULD KNOW</a:t>
            </a:r>
            <a:r>
              <a:rPr lang="en-US" sz="2800" dirty="0">
                <a:latin typeface="Arial" pitchFamily="34" charset="0"/>
              </a:rPr>
              <a:t> and be able </a:t>
            </a:r>
            <a:r>
              <a:rPr lang="en-US" sz="2800" b="1" dirty="0">
                <a:latin typeface="Arial" pitchFamily="34" charset="0"/>
              </a:rPr>
              <a:t>TO DO</a:t>
            </a:r>
            <a:r>
              <a:rPr lang="en-US" sz="2800" dirty="0">
                <a:latin typeface="Arial" pitchFamily="34" charset="0"/>
              </a:rPr>
              <a:t> to </a:t>
            </a:r>
            <a:r>
              <a:rPr lang="en-US" sz="2800" b="1" dirty="0">
                <a:latin typeface="Arial" pitchFamily="34" charset="0"/>
              </a:rPr>
              <a:t>achieve</a:t>
            </a:r>
            <a:r>
              <a:rPr lang="en-US" sz="2800" dirty="0">
                <a:latin typeface="Arial" pitchFamily="34" charset="0"/>
              </a:rPr>
              <a:t> at the highest levels in all academic areas.</a:t>
            </a:r>
          </a:p>
        </p:txBody>
      </p:sp>
      <p:graphicFrame>
        <p:nvGraphicFramePr>
          <p:cNvPr id="5" name="Diagram 4"/>
          <p:cNvGraphicFramePr/>
          <p:nvPr/>
        </p:nvGraphicFramePr>
        <p:xfrm>
          <a:off x="1295400" y="2667000"/>
          <a:ext cx="6096000" cy="33782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graphicFrame>
        <p:nvGraphicFramePr>
          <p:cNvPr id="6" name="Diagram 5"/>
          <p:cNvGraphicFramePr/>
          <p:nvPr>
            <p:extLst>
              <p:ext uri="{D42A27DB-BD31-4B8C-83A1-F6EECF244321}">
                <p14:modId xmlns="" xmlns:p14="http://schemas.microsoft.com/office/powerpoint/2010/main" val="2623247346"/>
              </p:ext>
            </p:extLst>
          </p:nvPr>
        </p:nvGraphicFramePr>
        <p:xfrm>
          <a:off x="1066800" y="2971800"/>
          <a:ext cx="7086600" cy="3352800"/>
        </p:xfrm>
        <a:graphic>
          <a:graphicData uri="http://schemas.openxmlformats.org/drawingml/2006/diagram">
            <dgm:relIds xmlns:dgm="http://schemas.openxmlformats.org/drawingml/2006/diagram" xmlns:r="http://schemas.openxmlformats.org/officeDocument/2006/relationships" r:dm="rId6" r:lo="rId7" r:qs="rId8" r:cs="rId9"/>
          </a:graphicData>
        </a:graphic>
      </p:graphicFrame>
    </p:spTree>
  </p:cSld>
  <p:clrMapOvr>
    <a:masterClrMapping/>
  </p:clrMapOvr>
  <p:transition>
    <p:cut thruBlk="1"/>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animEffect transition="in" filter="dissolve">
                                      <p:cBhvr>
                                        <p:cTn id="7" dur="500"/>
                                        <p:tgtEl>
                                          <p:spTgt spid="11267">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267" grpId="0" build="p" autoUpdateAnimBg="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p:nvPr/>
        </p:nvSpPr>
        <p:spPr>
          <a:xfrm>
            <a:off x="5181600" y="4267200"/>
            <a:ext cx="2895600" cy="68580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Title 8"/>
          <p:cNvSpPr>
            <a:spLocks noGrp="1"/>
          </p:cNvSpPr>
          <p:nvPr>
            <p:ph type="title"/>
          </p:nvPr>
        </p:nvSpPr>
        <p:spPr>
          <a:xfrm>
            <a:off x="228600" y="304800"/>
            <a:ext cx="8763000" cy="457200"/>
          </a:xfrm>
          <a:noFill/>
        </p:spPr>
        <p:txBody>
          <a:bodyPr>
            <a:noAutofit/>
          </a:bodyPr>
          <a:lstStyle/>
          <a:p>
            <a:pPr algn="ctr"/>
            <a:r>
              <a:rPr lang="en-US" sz="3200" b="1" dirty="0" smtClean="0">
                <a:solidFill>
                  <a:schemeClr val="bg1"/>
                </a:solidFill>
                <a:latin typeface="Arial" pitchFamily="34" charset="0"/>
                <a:cs typeface="Arial" pitchFamily="34" charset="0"/>
              </a:rPr>
              <a:t>Understanding the Common Core Standards</a:t>
            </a:r>
            <a:endParaRPr lang="en-US" sz="3200" b="1" dirty="0">
              <a:solidFill>
                <a:schemeClr val="bg1"/>
              </a:solidFill>
              <a:latin typeface="Arial" pitchFamily="34" charset="0"/>
              <a:cs typeface="Arial" pitchFamily="34" charset="0"/>
            </a:endParaRPr>
          </a:p>
        </p:txBody>
      </p:sp>
      <p:sp>
        <p:nvSpPr>
          <p:cNvPr id="5" name="Text Placeholder 4"/>
          <p:cNvSpPr>
            <a:spLocks noGrp="1"/>
          </p:cNvSpPr>
          <p:nvPr>
            <p:ph type="body" idx="4294967295"/>
          </p:nvPr>
        </p:nvSpPr>
        <p:spPr>
          <a:xfrm>
            <a:off x="609600" y="990600"/>
            <a:ext cx="3657600" cy="381000"/>
          </a:xfrm>
        </p:spPr>
        <p:txBody>
          <a:bodyPr>
            <a:normAutofit fontScale="62500" lnSpcReduction="20000"/>
          </a:bodyPr>
          <a:lstStyle/>
          <a:p>
            <a:pPr>
              <a:buNone/>
            </a:pPr>
            <a:r>
              <a:rPr lang="en-US" dirty="0" smtClean="0">
                <a:solidFill>
                  <a:schemeClr val="bg1"/>
                </a:solidFill>
                <a:latin typeface="Arial" pitchFamily="34" charset="0"/>
                <a:cs typeface="Arial" pitchFamily="34" charset="0"/>
              </a:rPr>
              <a:t>Key Design Elements</a:t>
            </a:r>
            <a:endParaRPr lang="en-US" dirty="0">
              <a:solidFill>
                <a:schemeClr val="bg1"/>
              </a:solidFill>
              <a:latin typeface="Arial" pitchFamily="34" charset="0"/>
              <a:cs typeface="Arial" pitchFamily="34" charset="0"/>
            </a:endParaRPr>
          </a:p>
        </p:txBody>
      </p:sp>
      <p:sp>
        <p:nvSpPr>
          <p:cNvPr id="6" name="Content Placeholder 5"/>
          <p:cNvSpPr>
            <a:spLocks noGrp="1"/>
          </p:cNvSpPr>
          <p:nvPr>
            <p:ph sz="quarter" idx="4294967295"/>
          </p:nvPr>
        </p:nvSpPr>
        <p:spPr>
          <a:xfrm>
            <a:off x="152400" y="1600200"/>
            <a:ext cx="4572000" cy="5029200"/>
          </a:xfrm>
        </p:spPr>
        <p:txBody>
          <a:bodyPr>
            <a:normAutofit fontScale="32500" lnSpcReduction="20000"/>
          </a:bodyPr>
          <a:lstStyle/>
          <a:p>
            <a:r>
              <a:rPr lang="en-US" sz="4300" dirty="0" smtClean="0">
                <a:latin typeface="Arial" pitchFamily="34" charset="0"/>
                <a:cs typeface="Arial" pitchFamily="34" charset="0"/>
              </a:rPr>
              <a:t>Individual grade levels in grades K-8 and in two year bands in grades 9-12.</a:t>
            </a:r>
          </a:p>
          <a:p>
            <a:r>
              <a:rPr lang="en-US" sz="4300" dirty="0" smtClean="0">
                <a:solidFill>
                  <a:schemeClr val="tx2">
                    <a:lumMod val="60000"/>
                    <a:lumOff val="40000"/>
                  </a:schemeClr>
                </a:solidFill>
                <a:latin typeface="Arial" pitchFamily="34" charset="0"/>
                <a:cs typeface="Arial" pitchFamily="34" charset="0"/>
              </a:rPr>
              <a:t>Focus on results rather than means.</a:t>
            </a:r>
          </a:p>
          <a:p>
            <a:r>
              <a:rPr lang="en-US" sz="4300" dirty="0" smtClean="0">
                <a:latin typeface="Arial" pitchFamily="34" charset="0"/>
                <a:cs typeface="Arial" pitchFamily="34" charset="0"/>
              </a:rPr>
              <a:t>Do no mandate specific programs or processes.</a:t>
            </a:r>
          </a:p>
          <a:p>
            <a:r>
              <a:rPr lang="en-US" sz="4300" dirty="0" smtClean="0">
                <a:solidFill>
                  <a:schemeClr val="tx2">
                    <a:lumMod val="60000"/>
                    <a:lumOff val="40000"/>
                  </a:schemeClr>
                </a:solidFill>
                <a:latin typeface="Arial" pitchFamily="34" charset="0"/>
                <a:cs typeface="Arial" pitchFamily="34" charset="0"/>
              </a:rPr>
              <a:t>Teachers can use whatever tools necessary to achieve outcomes</a:t>
            </a:r>
            <a:r>
              <a:rPr lang="en-US" sz="4300" dirty="0" smtClean="0">
                <a:latin typeface="Arial" pitchFamily="34" charset="0"/>
                <a:cs typeface="Arial" pitchFamily="34" charset="0"/>
              </a:rPr>
              <a:t>.</a:t>
            </a:r>
          </a:p>
          <a:p>
            <a:r>
              <a:rPr lang="en-US" sz="4300" dirty="0" smtClean="0">
                <a:latin typeface="Arial" pitchFamily="34" charset="0"/>
                <a:cs typeface="Arial" pitchFamily="34" charset="0"/>
              </a:rPr>
              <a:t>Divided into Reading, Writing, Speaking and </a:t>
            </a:r>
            <a:r>
              <a:rPr lang="en-US" sz="4300" dirty="0" smtClean="0">
                <a:solidFill>
                  <a:schemeClr val="tx2">
                    <a:lumMod val="60000"/>
                    <a:lumOff val="40000"/>
                  </a:schemeClr>
                </a:solidFill>
                <a:latin typeface="Arial" pitchFamily="34" charset="0"/>
                <a:cs typeface="Arial" pitchFamily="34" charset="0"/>
              </a:rPr>
              <a:t>Listening and Language however Literacy is an integrated model.</a:t>
            </a:r>
          </a:p>
          <a:p>
            <a:r>
              <a:rPr lang="en-US" sz="4300" dirty="0" smtClean="0">
                <a:latin typeface="Arial" pitchFamily="34" charset="0"/>
                <a:cs typeface="Arial" pitchFamily="34" charset="0"/>
              </a:rPr>
              <a:t>Research and media are blended into the standards.</a:t>
            </a:r>
          </a:p>
          <a:p>
            <a:r>
              <a:rPr lang="en-US" sz="4300" dirty="0" smtClean="0">
                <a:solidFill>
                  <a:schemeClr val="tx2">
                    <a:lumMod val="60000"/>
                    <a:lumOff val="40000"/>
                  </a:schemeClr>
                </a:solidFill>
                <a:latin typeface="Arial" pitchFamily="34" charset="0"/>
                <a:cs typeface="Arial" pitchFamily="34" charset="0"/>
              </a:rPr>
              <a:t>Literacy is a “shared responsibility” within the school setting.  </a:t>
            </a:r>
          </a:p>
          <a:p>
            <a:r>
              <a:rPr lang="en-US" sz="4300" dirty="0" smtClean="0">
                <a:latin typeface="Arial" pitchFamily="34" charset="0"/>
                <a:cs typeface="Arial" pitchFamily="34" charset="0"/>
              </a:rPr>
              <a:t>EL A in Grades K-5 is applicable to a range of subject areas.</a:t>
            </a:r>
          </a:p>
          <a:p>
            <a:r>
              <a:rPr lang="en-US" sz="4300" dirty="0" smtClean="0">
                <a:solidFill>
                  <a:schemeClr val="tx2">
                    <a:lumMod val="60000"/>
                    <a:lumOff val="40000"/>
                  </a:schemeClr>
                </a:solidFill>
                <a:latin typeface="Arial" pitchFamily="34" charset="0"/>
                <a:cs typeface="Arial" pitchFamily="34" charset="0"/>
              </a:rPr>
              <a:t>ELA in grades 6-12 are divided into two sections, one for ELA and the other for history/social studies, science, and technical subjects.</a:t>
            </a:r>
          </a:p>
          <a:p>
            <a:r>
              <a:rPr lang="en-US" sz="4300" dirty="0" smtClean="0">
                <a:latin typeface="Arial" pitchFamily="34" charset="0"/>
                <a:cs typeface="Arial" pitchFamily="34" charset="0"/>
              </a:rPr>
              <a:t>Emphasis on the need to be proficient in reading complex informational text independently in a variety of content areas.</a:t>
            </a:r>
          </a:p>
          <a:p>
            <a:r>
              <a:rPr lang="en-US" sz="4300" dirty="0" smtClean="0">
                <a:solidFill>
                  <a:schemeClr val="tx2">
                    <a:lumMod val="60000"/>
                    <a:lumOff val="40000"/>
                  </a:schemeClr>
                </a:solidFill>
                <a:latin typeface="Arial" pitchFamily="34" charset="0"/>
                <a:cs typeface="Arial" pitchFamily="34" charset="0"/>
              </a:rPr>
              <a:t>In MATH – standards are written in a manner to justify in a way appropriate to the student’s mathematical maturity, why a particular mathematical statement is true, or where a mathematical rule comes from.</a:t>
            </a:r>
          </a:p>
          <a:p>
            <a:endParaRPr lang="en-US" sz="4300" dirty="0" smtClean="0">
              <a:latin typeface="Arial" pitchFamily="34" charset="0"/>
              <a:cs typeface="Arial" pitchFamily="34" charset="0"/>
            </a:endParaRPr>
          </a:p>
          <a:p>
            <a:endParaRPr lang="en-US" dirty="0" smtClean="0"/>
          </a:p>
          <a:p>
            <a:endParaRPr lang="en-US" dirty="0"/>
          </a:p>
        </p:txBody>
      </p:sp>
      <p:sp>
        <p:nvSpPr>
          <p:cNvPr id="7" name="Text Placeholder 6"/>
          <p:cNvSpPr>
            <a:spLocks noGrp="1"/>
          </p:cNvSpPr>
          <p:nvPr>
            <p:ph type="body" sz="half" idx="4294967295"/>
          </p:nvPr>
        </p:nvSpPr>
        <p:spPr>
          <a:xfrm>
            <a:off x="5181600" y="990600"/>
            <a:ext cx="3810000" cy="381000"/>
          </a:xfrm>
        </p:spPr>
        <p:txBody>
          <a:bodyPr>
            <a:normAutofit fontScale="62500" lnSpcReduction="20000"/>
          </a:bodyPr>
          <a:lstStyle/>
          <a:p>
            <a:pPr>
              <a:buNone/>
            </a:pPr>
            <a:r>
              <a:rPr lang="en-US" dirty="0" smtClean="0">
                <a:solidFill>
                  <a:schemeClr val="bg1"/>
                </a:solidFill>
                <a:latin typeface="Arial" pitchFamily="34" charset="0"/>
                <a:cs typeface="Arial" pitchFamily="34" charset="0"/>
              </a:rPr>
              <a:t>Key Design Limitations</a:t>
            </a:r>
            <a:endParaRPr lang="en-US" dirty="0">
              <a:solidFill>
                <a:schemeClr val="bg1"/>
              </a:solidFill>
              <a:latin typeface="Arial" pitchFamily="34" charset="0"/>
              <a:cs typeface="Arial" pitchFamily="34" charset="0"/>
            </a:endParaRPr>
          </a:p>
        </p:txBody>
      </p:sp>
      <p:sp>
        <p:nvSpPr>
          <p:cNvPr id="8" name="Content Placeholder 7"/>
          <p:cNvSpPr>
            <a:spLocks noGrp="1"/>
          </p:cNvSpPr>
          <p:nvPr>
            <p:ph sz="quarter" idx="4294967295"/>
          </p:nvPr>
        </p:nvSpPr>
        <p:spPr>
          <a:xfrm>
            <a:off x="4724400" y="1600200"/>
            <a:ext cx="3733800" cy="4800600"/>
          </a:xfrm>
          <a:noFill/>
          <a:ln>
            <a:noFill/>
          </a:ln>
        </p:spPr>
        <p:txBody>
          <a:bodyPr>
            <a:normAutofit fontScale="85000" lnSpcReduction="20000"/>
          </a:bodyPr>
          <a:lstStyle/>
          <a:p>
            <a:r>
              <a:rPr lang="en-US" sz="1400" dirty="0" smtClean="0">
                <a:latin typeface="Arial" pitchFamily="34" charset="0"/>
                <a:cs typeface="Arial" pitchFamily="34" charset="0"/>
              </a:rPr>
              <a:t>Define what all students are expected to know and be able to do NOT how teachers should teach!</a:t>
            </a:r>
          </a:p>
          <a:p>
            <a:r>
              <a:rPr lang="en-US" sz="1400" dirty="0" smtClean="0">
                <a:solidFill>
                  <a:schemeClr val="tx2">
                    <a:lumMod val="60000"/>
                    <a:lumOff val="40000"/>
                  </a:schemeClr>
                </a:solidFill>
                <a:latin typeface="Arial" pitchFamily="34" charset="0"/>
                <a:cs typeface="Arial" pitchFamily="34" charset="0"/>
              </a:rPr>
              <a:t>Standards MUST be complemented by a well-developed, content-rich curriculum consistent with the expectations laid out in this document.</a:t>
            </a:r>
          </a:p>
          <a:p>
            <a:r>
              <a:rPr lang="en-US" sz="1400" dirty="0" smtClean="0">
                <a:latin typeface="Arial" pitchFamily="34" charset="0"/>
                <a:cs typeface="Arial" pitchFamily="34" charset="0"/>
              </a:rPr>
              <a:t>Common core standards are a series of EXPECTATIONS.</a:t>
            </a:r>
          </a:p>
          <a:p>
            <a:r>
              <a:rPr lang="en-US" sz="1400" dirty="0" smtClean="0">
                <a:solidFill>
                  <a:schemeClr val="tx2">
                    <a:lumMod val="60000"/>
                    <a:lumOff val="40000"/>
                  </a:schemeClr>
                </a:solidFill>
                <a:latin typeface="Arial" pitchFamily="34" charset="0"/>
                <a:cs typeface="Arial" pitchFamily="34" charset="0"/>
              </a:rPr>
              <a:t>While containing essential learning the standards do NOT describe all that can or should be taught!</a:t>
            </a:r>
          </a:p>
          <a:p>
            <a:r>
              <a:rPr lang="en-US" sz="1400" dirty="0" smtClean="0">
                <a:latin typeface="Arial" pitchFamily="34" charset="0"/>
                <a:cs typeface="Arial" pitchFamily="34" charset="0"/>
              </a:rPr>
              <a:t>Core Standards articulate the fundamentals not all and places no limits on what can be taught beyond these specific expectations.</a:t>
            </a:r>
          </a:p>
          <a:p>
            <a:r>
              <a:rPr lang="en-US" sz="1400" dirty="0" smtClean="0">
                <a:solidFill>
                  <a:schemeClr val="tx2">
                    <a:lumMod val="60000"/>
                    <a:lumOff val="40000"/>
                  </a:schemeClr>
                </a:solidFill>
                <a:latin typeface="Arial" pitchFamily="34" charset="0"/>
                <a:cs typeface="Arial" pitchFamily="34" charset="0"/>
              </a:rPr>
              <a:t>Standards do NOT describe the nature of advanced work for students who meet the standards prior to the end of high school.</a:t>
            </a:r>
          </a:p>
          <a:p>
            <a:endParaRPr lang="en-US" sz="1400" dirty="0" smtClean="0">
              <a:solidFill>
                <a:schemeClr val="tx2">
                  <a:lumMod val="60000"/>
                  <a:lumOff val="40000"/>
                </a:schemeClr>
              </a:solidFill>
              <a:latin typeface="Arial" pitchFamily="34" charset="0"/>
              <a:cs typeface="Arial" pitchFamily="34" charset="0"/>
            </a:endParaRPr>
          </a:p>
          <a:p>
            <a:r>
              <a:rPr lang="en-US" sz="1400" dirty="0" smtClean="0">
                <a:latin typeface="Arial" pitchFamily="34" charset="0"/>
                <a:cs typeface="Arial" pitchFamily="34" charset="0"/>
              </a:rPr>
              <a:t>Standards are grade specific and do NOT define the intervention methods to support students who are well below or well above grade-level expectations.</a:t>
            </a:r>
          </a:p>
          <a:p>
            <a:endParaRPr lang="en-US" sz="1400" dirty="0" smtClean="0">
              <a:latin typeface="Arial" pitchFamily="34" charset="0"/>
              <a:cs typeface="Arial" pitchFamily="34" charset="0"/>
            </a:endParaRPr>
          </a:p>
          <a:p>
            <a:r>
              <a:rPr lang="en-US" sz="1400" dirty="0" smtClean="0">
                <a:solidFill>
                  <a:schemeClr val="tx2">
                    <a:lumMod val="60000"/>
                    <a:lumOff val="40000"/>
                  </a:schemeClr>
                </a:solidFill>
                <a:latin typeface="Arial" pitchFamily="34" charset="0"/>
                <a:cs typeface="Arial" pitchFamily="34" charset="0"/>
              </a:rPr>
              <a:t>It is beyond the scope of the standards to define the full range of supports needed for English language learners and student with special needs.  However, these students must be afforded the same opportunities to learn and meet the standards if they are to access knowledge and skills necessary in their post high school lives.</a:t>
            </a:r>
          </a:p>
          <a:p>
            <a:pPr>
              <a:buNone/>
            </a:pPr>
            <a:endParaRPr lang="en-US" sz="1400" dirty="0" smtClean="0">
              <a:latin typeface="Arial" pitchFamily="34" charset="0"/>
              <a:cs typeface="Arial" pitchFamily="34" charset="0"/>
            </a:endParaRPr>
          </a:p>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fade">
                                      <p:cBhvr>
                                        <p:cTn id="7" dur="2000"/>
                                        <p:tgtEl>
                                          <p:spTgt spid="6">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6">
                                            <p:txEl>
                                              <p:pRg st="1" end="1"/>
                                            </p:txEl>
                                          </p:spTgt>
                                        </p:tgtEl>
                                        <p:attrNameLst>
                                          <p:attrName>style.visibility</p:attrName>
                                        </p:attrNameLst>
                                      </p:cBhvr>
                                      <p:to>
                                        <p:strVal val="visible"/>
                                      </p:to>
                                    </p:set>
                                    <p:animEffect transition="in" filter="fade">
                                      <p:cBhvr>
                                        <p:cTn id="12" dur="2000"/>
                                        <p:tgtEl>
                                          <p:spTgt spid="6">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6">
                                            <p:txEl>
                                              <p:pRg st="2" end="2"/>
                                            </p:txEl>
                                          </p:spTgt>
                                        </p:tgtEl>
                                        <p:attrNameLst>
                                          <p:attrName>style.visibility</p:attrName>
                                        </p:attrNameLst>
                                      </p:cBhvr>
                                      <p:to>
                                        <p:strVal val="visible"/>
                                      </p:to>
                                    </p:set>
                                    <p:animEffect transition="in" filter="fade">
                                      <p:cBhvr>
                                        <p:cTn id="17" dur="2000"/>
                                        <p:tgtEl>
                                          <p:spTgt spid="6">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6">
                                            <p:txEl>
                                              <p:pRg st="3" end="3"/>
                                            </p:txEl>
                                          </p:spTgt>
                                        </p:tgtEl>
                                        <p:attrNameLst>
                                          <p:attrName>style.visibility</p:attrName>
                                        </p:attrNameLst>
                                      </p:cBhvr>
                                      <p:to>
                                        <p:strVal val="visible"/>
                                      </p:to>
                                    </p:set>
                                    <p:animEffect transition="in" filter="fade">
                                      <p:cBhvr>
                                        <p:cTn id="22" dur="2000"/>
                                        <p:tgtEl>
                                          <p:spTgt spid="6">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6">
                                            <p:txEl>
                                              <p:pRg st="4" end="4"/>
                                            </p:txEl>
                                          </p:spTgt>
                                        </p:tgtEl>
                                        <p:attrNameLst>
                                          <p:attrName>style.visibility</p:attrName>
                                        </p:attrNameLst>
                                      </p:cBhvr>
                                      <p:to>
                                        <p:strVal val="visible"/>
                                      </p:to>
                                    </p:set>
                                    <p:animEffect transition="in" filter="fade">
                                      <p:cBhvr>
                                        <p:cTn id="27" dur="2000"/>
                                        <p:tgtEl>
                                          <p:spTgt spid="6">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grpId="0" nodeType="clickEffect">
                                  <p:stCondLst>
                                    <p:cond delay="0"/>
                                  </p:stCondLst>
                                  <p:childTnLst>
                                    <p:set>
                                      <p:cBhvr>
                                        <p:cTn id="31" dur="1" fill="hold">
                                          <p:stCondLst>
                                            <p:cond delay="0"/>
                                          </p:stCondLst>
                                        </p:cTn>
                                        <p:tgtEl>
                                          <p:spTgt spid="6">
                                            <p:txEl>
                                              <p:pRg st="5" end="5"/>
                                            </p:txEl>
                                          </p:spTgt>
                                        </p:tgtEl>
                                        <p:attrNameLst>
                                          <p:attrName>style.visibility</p:attrName>
                                        </p:attrNameLst>
                                      </p:cBhvr>
                                      <p:to>
                                        <p:strVal val="visible"/>
                                      </p:to>
                                    </p:set>
                                    <p:animEffect transition="in" filter="fade">
                                      <p:cBhvr>
                                        <p:cTn id="32" dur="2000"/>
                                        <p:tgtEl>
                                          <p:spTgt spid="6">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0" presetClass="entr" presetSubtype="0" fill="hold" grpId="0" nodeType="clickEffect">
                                  <p:stCondLst>
                                    <p:cond delay="0"/>
                                  </p:stCondLst>
                                  <p:childTnLst>
                                    <p:set>
                                      <p:cBhvr>
                                        <p:cTn id="36" dur="1" fill="hold">
                                          <p:stCondLst>
                                            <p:cond delay="0"/>
                                          </p:stCondLst>
                                        </p:cTn>
                                        <p:tgtEl>
                                          <p:spTgt spid="6">
                                            <p:txEl>
                                              <p:pRg st="6" end="6"/>
                                            </p:txEl>
                                          </p:spTgt>
                                        </p:tgtEl>
                                        <p:attrNameLst>
                                          <p:attrName>style.visibility</p:attrName>
                                        </p:attrNameLst>
                                      </p:cBhvr>
                                      <p:to>
                                        <p:strVal val="visible"/>
                                      </p:to>
                                    </p:set>
                                    <p:animEffect transition="in" filter="fade">
                                      <p:cBhvr>
                                        <p:cTn id="37" dur="2000"/>
                                        <p:tgtEl>
                                          <p:spTgt spid="6">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10" presetClass="entr" presetSubtype="0" fill="hold" grpId="0" nodeType="clickEffect">
                                  <p:stCondLst>
                                    <p:cond delay="0"/>
                                  </p:stCondLst>
                                  <p:childTnLst>
                                    <p:set>
                                      <p:cBhvr>
                                        <p:cTn id="41" dur="1" fill="hold">
                                          <p:stCondLst>
                                            <p:cond delay="0"/>
                                          </p:stCondLst>
                                        </p:cTn>
                                        <p:tgtEl>
                                          <p:spTgt spid="6">
                                            <p:txEl>
                                              <p:pRg st="7" end="7"/>
                                            </p:txEl>
                                          </p:spTgt>
                                        </p:tgtEl>
                                        <p:attrNameLst>
                                          <p:attrName>style.visibility</p:attrName>
                                        </p:attrNameLst>
                                      </p:cBhvr>
                                      <p:to>
                                        <p:strVal val="visible"/>
                                      </p:to>
                                    </p:set>
                                    <p:animEffect transition="in" filter="fade">
                                      <p:cBhvr>
                                        <p:cTn id="42" dur="2000"/>
                                        <p:tgtEl>
                                          <p:spTgt spid="6">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10" presetClass="entr" presetSubtype="0" fill="hold" grpId="0" nodeType="clickEffect">
                                  <p:stCondLst>
                                    <p:cond delay="0"/>
                                  </p:stCondLst>
                                  <p:childTnLst>
                                    <p:set>
                                      <p:cBhvr>
                                        <p:cTn id="46" dur="1" fill="hold">
                                          <p:stCondLst>
                                            <p:cond delay="0"/>
                                          </p:stCondLst>
                                        </p:cTn>
                                        <p:tgtEl>
                                          <p:spTgt spid="6">
                                            <p:txEl>
                                              <p:pRg st="8" end="8"/>
                                            </p:txEl>
                                          </p:spTgt>
                                        </p:tgtEl>
                                        <p:attrNameLst>
                                          <p:attrName>style.visibility</p:attrName>
                                        </p:attrNameLst>
                                      </p:cBhvr>
                                      <p:to>
                                        <p:strVal val="visible"/>
                                      </p:to>
                                    </p:set>
                                    <p:animEffect transition="in" filter="fade">
                                      <p:cBhvr>
                                        <p:cTn id="47" dur="2000"/>
                                        <p:tgtEl>
                                          <p:spTgt spid="6">
                                            <p:txEl>
                                              <p:pRg st="8" end="8"/>
                                            </p:txEl>
                                          </p:spTgt>
                                        </p:tgtEl>
                                      </p:cBhvr>
                                    </p:animEffect>
                                  </p:childTnLst>
                                </p:cTn>
                              </p:par>
                            </p:childTnLst>
                          </p:cTn>
                        </p:par>
                      </p:childTnLst>
                    </p:cTn>
                  </p:par>
                  <p:par>
                    <p:cTn id="48" fill="hold">
                      <p:stCondLst>
                        <p:cond delay="indefinite"/>
                      </p:stCondLst>
                      <p:childTnLst>
                        <p:par>
                          <p:cTn id="49" fill="hold">
                            <p:stCondLst>
                              <p:cond delay="0"/>
                            </p:stCondLst>
                            <p:childTnLst>
                              <p:par>
                                <p:cTn id="50" presetID="10" presetClass="entr" presetSubtype="0" fill="hold" grpId="0" nodeType="clickEffect">
                                  <p:stCondLst>
                                    <p:cond delay="0"/>
                                  </p:stCondLst>
                                  <p:childTnLst>
                                    <p:set>
                                      <p:cBhvr>
                                        <p:cTn id="51" dur="1" fill="hold">
                                          <p:stCondLst>
                                            <p:cond delay="0"/>
                                          </p:stCondLst>
                                        </p:cTn>
                                        <p:tgtEl>
                                          <p:spTgt spid="6">
                                            <p:txEl>
                                              <p:pRg st="9" end="9"/>
                                            </p:txEl>
                                          </p:spTgt>
                                        </p:tgtEl>
                                        <p:attrNameLst>
                                          <p:attrName>style.visibility</p:attrName>
                                        </p:attrNameLst>
                                      </p:cBhvr>
                                      <p:to>
                                        <p:strVal val="visible"/>
                                      </p:to>
                                    </p:set>
                                    <p:animEffect transition="in" filter="fade">
                                      <p:cBhvr>
                                        <p:cTn id="52" dur="2000"/>
                                        <p:tgtEl>
                                          <p:spTgt spid="6">
                                            <p:txEl>
                                              <p:pRg st="9" end="9"/>
                                            </p:txEl>
                                          </p:spTgt>
                                        </p:tgtEl>
                                      </p:cBhvr>
                                    </p:animEffect>
                                  </p:childTnLst>
                                </p:cTn>
                              </p:par>
                            </p:childTnLst>
                          </p:cTn>
                        </p:par>
                      </p:childTnLst>
                    </p:cTn>
                  </p:par>
                  <p:par>
                    <p:cTn id="53" fill="hold">
                      <p:stCondLst>
                        <p:cond delay="indefinite"/>
                      </p:stCondLst>
                      <p:childTnLst>
                        <p:par>
                          <p:cTn id="54" fill="hold">
                            <p:stCondLst>
                              <p:cond delay="0"/>
                            </p:stCondLst>
                            <p:childTnLst>
                              <p:par>
                                <p:cTn id="55" presetID="10" presetClass="entr" presetSubtype="0" fill="hold" grpId="0" nodeType="clickEffect">
                                  <p:stCondLst>
                                    <p:cond delay="0"/>
                                  </p:stCondLst>
                                  <p:childTnLst>
                                    <p:set>
                                      <p:cBhvr>
                                        <p:cTn id="56" dur="1" fill="hold">
                                          <p:stCondLst>
                                            <p:cond delay="0"/>
                                          </p:stCondLst>
                                        </p:cTn>
                                        <p:tgtEl>
                                          <p:spTgt spid="6">
                                            <p:txEl>
                                              <p:pRg st="10" end="10"/>
                                            </p:txEl>
                                          </p:spTgt>
                                        </p:tgtEl>
                                        <p:attrNameLst>
                                          <p:attrName>style.visibility</p:attrName>
                                        </p:attrNameLst>
                                      </p:cBhvr>
                                      <p:to>
                                        <p:strVal val="visible"/>
                                      </p:to>
                                    </p:set>
                                    <p:animEffect transition="in" filter="fade">
                                      <p:cBhvr>
                                        <p:cTn id="57" dur="2000"/>
                                        <p:tgtEl>
                                          <p:spTgt spid="6">
                                            <p:txEl>
                                              <p:pRg st="10" end="10"/>
                                            </p:txEl>
                                          </p:spTgt>
                                        </p:tgtEl>
                                      </p:cBhvr>
                                    </p:animEffect>
                                  </p:childTnLst>
                                </p:cTn>
                              </p:par>
                            </p:childTnLst>
                          </p:cTn>
                        </p:par>
                      </p:childTnLst>
                    </p:cTn>
                  </p:par>
                  <p:par>
                    <p:cTn id="58" fill="hold">
                      <p:stCondLst>
                        <p:cond delay="indefinite"/>
                      </p:stCondLst>
                      <p:childTnLst>
                        <p:par>
                          <p:cTn id="59" fill="hold">
                            <p:stCondLst>
                              <p:cond delay="0"/>
                            </p:stCondLst>
                            <p:childTnLst>
                              <p:par>
                                <p:cTn id="60" presetID="10" presetClass="entr" presetSubtype="0" fill="hold" grpId="0" nodeType="clickEffect">
                                  <p:stCondLst>
                                    <p:cond delay="0"/>
                                  </p:stCondLst>
                                  <p:childTnLst>
                                    <p:set>
                                      <p:cBhvr>
                                        <p:cTn id="61" dur="1" fill="hold">
                                          <p:stCondLst>
                                            <p:cond delay="0"/>
                                          </p:stCondLst>
                                        </p:cTn>
                                        <p:tgtEl>
                                          <p:spTgt spid="8">
                                            <p:txEl>
                                              <p:pRg st="0" end="0"/>
                                            </p:txEl>
                                          </p:spTgt>
                                        </p:tgtEl>
                                        <p:attrNameLst>
                                          <p:attrName>style.visibility</p:attrName>
                                        </p:attrNameLst>
                                      </p:cBhvr>
                                      <p:to>
                                        <p:strVal val="visible"/>
                                      </p:to>
                                    </p:set>
                                    <p:animEffect transition="in" filter="fade">
                                      <p:cBhvr>
                                        <p:cTn id="62" dur="2000"/>
                                        <p:tgtEl>
                                          <p:spTgt spid="8">
                                            <p:txEl>
                                              <p:pRg st="0" end="0"/>
                                            </p:txEl>
                                          </p:spTgt>
                                        </p:tgtEl>
                                      </p:cBhvr>
                                    </p:animEffect>
                                  </p:childTnLst>
                                </p:cTn>
                              </p:par>
                            </p:childTnLst>
                          </p:cTn>
                        </p:par>
                      </p:childTnLst>
                    </p:cTn>
                  </p:par>
                  <p:par>
                    <p:cTn id="63" fill="hold">
                      <p:stCondLst>
                        <p:cond delay="indefinite"/>
                      </p:stCondLst>
                      <p:childTnLst>
                        <p:par>
                          <p:cTn id="64" fill="hold">
                            <p:stCondLst>
                              <p:cond delay="0"/>
                            </p:stCondLst>
                            <p:childTnLst>
                              <p:par>
                                <p:cTn id="65" presetID="10" presetClass="entr" presetSubtype="0" fill="hold" grpId="0" nodeType="clickEffect">
                                  <p:stCondLst>
                                    <p:cond delay="0"/>
                                  </p:stCondLst>
                                  <p:childTnLst>
                                    <p:set>
                                      <p:cBhvr>
                                        <p:cTn id="66" dur="1" fill="hold">
                                          <p:stCondLst>
                                            <p:cond delay="0"/>
                                          </p:stCondLst>
                                        </p:cTn>
                                        <p:tgtEl>
                                          <p:spTgt spid="8">
                                            <p:txEl>
                                              <p:pRg st="1" end="1"/>
                                            </p:txEl>
                                          </p:spTgt>
                                        </p:tgtEl>
                                        <p:attrNameLst>
                                          <p:attrName>style.visibility</p:attrName>
                                        </p:attrNameLst>
                                      </p:cBhvr>
                                      <p:to>
                                        <p:strVal val="visible"/>
                                      </p:to>
                                    </p:set>
                                    <p:animEffect transition="in" filter="fade">
                                      <p:cBhvr>
                                        <p:cTn id="67" dur="2000"/>
                                        <p:tgtEl>
                                          <p:spTgt spid="8">
                                            <p:txEl>
                                              <p:pRg st="1" end="1"/>
                                            </p:txEl>
                                          </p:spTgt>
                                        </p:tgtEl>
                                      </p:cBhvr>
                                    </p:animEffect>
                                  </p:childTnLst>
                                </p:cTn>
                              </p:par>
                            </p:childTnLst>
                          </p:cTn>
                        </p:par>
                      </p:childTnLst>
                    </p:cTn>
                  </p:par>
                  <p:par>
                    <p:cTn id="68" fill="hold">
                      <p:stCondLst>
                        <p:cond delay="indefinite"/>
                      </p:stCondLst>
                      <p:childTnLst>
                        <p:par>
                          <p:cTn id="69" fill="hold">
                            <p:stCondLst>
                              <p:cond delay="0"/>
                            </p:stCondLst>
                            <p:childTnLst>
                              <p:par>
                                <p:cTn id="70" presetID="10" presetClass="entr" presetSubtype="0" fill="hold" grpId="0" nodeType="clickEffect">
                                  <p:stCondLst>
                                    <p:cond delay="0"/>
                                  </p:stCondLst>
                                  <p:childTnLst>
                                    <p:set>
                                      <p:cBhvr>
                                        <p:cTn id="71" dur="1" fill="hold">
                                          <p:stCondLst>
                                            <p:cond delay="0"/>
                                          </p:stCondLst>
                                        </p:cTn>
                                        <p:tgtEl>
                                          <p:spTgt spid="8">
                                            <p:txEl>
                                              <p:pRg st="2" end="2"/>
                                            </p:txEl>
                                          </p:spTgt>
                                        </p:tgtEl>
                                        <p:attrNameLst>
                                          <p:attrName>style.visibility</p:attrName>
                                        </p:attrNameLst>
                                      </p:cBhvr>
                                      <p:to>
                                        <p:strVal val="visible"/>
                                      </p:to>
                                    </p:set>
                                    <p:animEffect transition="in" filter="fade">
                                      <p:cBhvr>
                                        <p:cTn id="72" dur="2000"/>
                                        <p:tgtEl>
                                          <p:spTgt spid="8">
                                            <p:txEl>
                                              <p:pRg st="2" end="2"/>
                                            </p:txEl>
                                          </p:spTgt>
                                        </p:tgtEl>
                                      </p:cBhvr>
                                    </p:animEffect>
                                  </p:childTnLst>
                                </p:cTn>
                              </p:par>
                            </p:childTnLst>
                          </p:cTn>
                        </p:par>
                      </p:childTnLst>
                    </p:cTn>
                  </p:par>
                  <p:par>
                    <p:cTn id="73" fill="hold">
                      <p:stCondLst>
                        <p:cond delay="indefinite"/>
                      </p:stCondLst>
                      <p:childTnLst>
                        <p:par>
                          <p:cTn id="74" fill="hold">
                            <p:stCondLst>
                              <p:cond delay="0"/>
                            </p:stCondLst>
                            <p:childTnLst>
                              <p:par>
                                <p:cTn id="75" presetID="10" presetClass="entr" presetSubtype="0" fill="hold" grpId="0" nodeType="clickEffect">
                                  <p:stCondLst>
                                    <p:cond delay="0"/>
                                  </p:stCondLst>
                                  <p:childTnLst>
                                    <p:set>
                                      <p:cBhvr>
                                        <p:cTn id="76" dur="1" fill="hold">
                                          <p:stCondLst>
                                            <p:cond delay="0"/>
                                          </p:stCondLst>
                                        </p:cTn>
                                        <p:tgtEl>
                                          <p:spTgt spid="8">
                                            <p:txEl>
                                              <p:pRg st="3" end="3"/>
                                            </p:txEl>
                                          </p:spTgt>
                                        </p:tgtEl>
                                        <p:attrNameLst>
                                          <p:attrName>style.visibility</p:attrName>
                                        </p:attrNameLst>
                                      </p:cBhvr>
                                      <p:to>
                                        <p:strVal val="visible"/>
                                      </p:to>
                                    </p:set>
                                    <p:animEffect transition="in" filter="fade">
                                      <p:cBhvr>
                                        <p:cTn id="77" dur="2000"/>
                                        <p:tgtEl>
                                          <p:spTgt spid="8">
                                            <p:txEl>
                                              <p:pRg st="3" end="3"/>
                                            </p:txEl>
                                          </p:spTgt>
                                        </p:tgtEl>
                                      </p:cBhvr>
                                    </p:animEffect>
                                  </p:childTnLst>
                                </p:cTn>
                              </p:par>
                            </p:childTnLst>
                          </p:cTn>
                        </p:par>
                      </p:childTnLst>
                    </p:cTn>
                  </p:par>
                  <p:par>
                    <p:cTn id="78" fill="hold">
                      <p:stCondLst>
                        <p:cond delay="indefinite"/>
                      </p:stCondLst>
                      <p:childTnLst>
                        <p:par>
                          <p:cTn id="79" fill="hold">
                            <p:stCondLst>
                              <p:cond delay="0"/>
                            </p:stCondLst>
                            <p:childTnLst>
                              <p:par>
                                <p:cTn id="80" presetID="10" presetClass="entr" presetSubtype="0" fill="hold" grpId="0" nodeType="clickEffect">
                                  <p:stCondLst>
                                    <p:cond delay="0"/>
                                  </p:stCondLst>
                                  <p:childTnLst>
                                    <p:set>
                                      <p:cBhvr>
                                        <p:cTn id="81" dur="1" fill="hold">
                                          <p:stCondLst>
                                            <p:cond delay="0"/>
                                          </p:stCondLst>
                                        </p:cTn>
                                        <p:tgtEl>
                                          <p:spTgt spid="8">
                                            <p:txEl>
                                              <p:pRg st="4" end="4"/>
                                            </p:txEl>
                                          </p:spTgt>
                                        </p:tgtEl>
                                        <p:attrNameLst>
                                          <p:attrName>style.visibility</p:attrName>
                                        </p:attrNameLst>
                                      </p:cBhvr>
                                      <p:to>
                                        <p:strVal val="visible"/>
                                      </p:to>
                                    </p:set>
                                    <p:animEffect transition="in" filter="fade">
                                      <p:cBhvr>
                                        <p:cTn id="82" dur="2000"/>
                                        <p:tgtEl>
                                          <p:spTgt spid="8">
                                            <p:txEl>
                                              <p:pRg st="4" end="4"/>
                                            </p:txEl>
                                          </p:spTgt>
                                        </p:tgtEl>
                                      </p:cBhvr>
                                    </p:animEffect>
                                  </p:childTnLst>
                                </p:cTn>
                              </p:par>
                            </p:childTnLst>
                          </p:cTn>
                        </p:par>
                      </p:childTnLst>
                    </p:cTn>
                  </p:par>
                  <p:par>
                    <p:cTn id="83" fill="hold">
                      <p:stCondLst>
                        <p:cond delay="indefinite"/>
                      </p:stCondLst>
                      <p:childTnLst>
                        <p:par>
                          <p:cTn id="84" fill="hold">
                            <p:stCondLst>
                              <p:cond delay="0"/>
                            </p:stCondLst>
                            <p:childTnLst>
                              <p:par>
                                <p:cTn id="85" presetID="10" presetClass="entr" presetSubtype="0" fill="hold" grpId="0" nodeType="clickEffect">
                                  <p:stCondLst>
                                    <p:cond delay="0"/>
                                  </p:stCondLst>
                                  <p:childTnLst>
                                    <p:set>
                                      <p:cBhvr>
                                        <p:cTn id="86" dur="1" fill="hold">
                                          <p:stCondLst>
                                            <p:cond delay="0"/>
                                          </p:stCondLst>
                                        </p:cTn>
                                        <p:tgtEl>
                                          <p:spTgt spid="8">
                                            <p:txEl>
                                              <p:pRg st="5" end="5"/>
                                            </p:txEl>
                                          </p:spTgt>
                                        </p:tgtEl>
                                        <p:attrNameLst>
                                          <p:attrName>style.visibility</p:attrName>
                                        </p:attrNameLst>
                                      </p:cBhvr>
                                      <p:to>
                                        <p:strVal val="visible"/>
                                      </p:to>
                                    </p:set>
                                    <p:animEffect transition="in" filter="fade">
                                      <p:cBhvr>
                                        <p:cTn id="87" dur="2000"/>
                                        <p:tgtEl>
                                          <p:spTgt spid="8">
                                            <p:txEl>
                                              <p:pRg st="5" end="5"/>
                                            </p:txEl>
                                          </p:spTgt>
                                        </p:tgtEl>
                                      </p:cBhvr>
                                    </p:animEffect>
                                  </p:childTnLst>
                                </p:cTn>
                              </p:par>
                            </p:childTnLst>
                          </p:cTn>
                        </p:par>
                      </p:childTnLst>
                    </p:cTn>
                  </p:par>
                  <p:par>
                    <p:cTn id="88" fill="hold">
                      <p:stCondLst>
                        <p:cond delay="indefinite"/>
                      </p:stCondLst>
                      <p:childTnLst>
                        <p:par>
                          <p:cTn id="89" fill="hold">
                            <p:stCondLst>
                              <p:cond delay="0"/>
                            </p:stCondLst>
                            <p:childTnLst>
                              <p:par>
                                <p:cTn id="90" presetID="10" presetClass="entr" presetSubtype="0" fill="hold" grpId="0" nodeType="clickEffect">
                                  <p:stCondLst>
                                    <p:cond delay="0"/>
                                  </p:stCondLst>
                                  <p:childTnLst>
                                    <p:set>
                                      <p:cBhvr>
                                        <p:cTn id="91" dur="1" fill="hold">
                                          <p:stCondLst>
                                            <p:cond delay="0"/>
                                          </p:stCondLst>
                                        </p:cTn>
                                        <p:tgtEl>
                                          <p:spTgt spid="8">
                                            <p:txEl>
                                              <p:pRg st="7" end="7"/>
                                            </p:txEl>
                                          </p:spTgt>
                                        </p:tgtEl>
                                        <p:attrNameLst>
                                          <p:attrName>style.visibility</p:attrName>
                                        </p:attrNameLst>
                                      </p:cBhvr>
                                      <p:to>
                                        <p:strVal val="visible"/>
                                      </p:to>
                                    </p:set>
                                    <p:animEffect transition="in" filter="fade">
                                      <p:cBhvr>
                                        <p:cTn id="92" dur="2000"/>
                                        <p:tgtEl>
                                          <p:spTgt spid="8">
                                            <p:txEl>
                                              <p:pRg st="7" end="7"/>
                                            </p:txEl>
                                          </p:spTgt>
                                        </p:tgtEl>
                                      </p:cBhvr>
                                    </p:animEffect>
                                  </p:childTnLst>
                                </p:cTn>
                              </p:par>
                            </p:childTnLst>
                          </p:cTn>
                        </p:par>
                      </p:childTnLst>
                    </p:cTn>
                  </p:par>
                  <p:par>
                    <p:cTn id="93" fill="hold">
                      <p:stCondLst>
                        <p:cond delay="indefinite"/>
                      </p:stCondLst>
                      <p:childTnLst>
                        <p:par>
                          <p:cTn id="94" fill="hold">
                            <p:stCondLst>
                              <p:cond delay="0"/>
                            </p:stCondLst>
                            <p:childTnLst>
                              <p:par>
                                <p:cTn id="95" presetID="10" presetClass="entr" presetSubtype="0" fill="hold" grpId="0" nodeType="clickEffect">
                                  <p:stCondLst>
                                    <p:cond delay="0"/>
                                  </p:stCondLst>
                                  <p:childTnLst>
                                    <p:set>
                                      <p:cBhvr>
                                        <p:cTn id="96" dur="1" fill="hold">
                                          <p:stCondLst>
                                            <p:cond delay="0"/>
                                          </p:stCondLst>
                                        </p:cTn>
                                        <p:tgtEl>
                                          <p:spTgt spid="8">
                                            <p:txEl>
                                              <p:pRg st="9" end="9"/>
                                            </p:txEl>
                                          </p:spTgt>
                                        </p:tgtEl>
                                        <p:attrNameLst>
                                          <p:attrName>style.visibility</p:attrName>
                                        </p:attrNameLst>
                                      </p:cBhvr>
                                      <p:to>
                                        <p:strVal val="visible"/>
                                      </p:to>
                                    </p:set>
                                    <p:animEffect transition="in" filter="fade">
                                      <p:cBhvr>
                                        <p:cTn id="97" dur="2000"/>
                                        <p:tgtEl>
                                          <p:spTgt spid="8">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build="p"/>
      <p:bldP spid="8"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124200"/>
            <a:ext cx="8153400" cy="2743200"/>
          </a:xfrm>
        </p:spPr>
        <p:txBody>
          <a:bodyPr>
            <a:normAutofit fontScale="90000"/>
          </a:bodyPr>
          <a:lstStyle/>
          <a:p>
            <a:pPr algn="l"/>
            <a:r>
              <a:rPr lang="en-US" sz="3200" b="0" dirty="0" smtClean="0">
                <a:ln>
                  <a:noFill/>
                </a:ln>
                <a:solidFill>
                  <a:schemeClr val="tx1"/>
                </a:solidFill>
                <a:effectLst/>
                <a:latin typeface="Arial" pitchFamily="34" charset="0"/>
                <a:cs typeface="Arial" pitchFamily="34" charset="0"/>
              </a:rPr>
              <a:t>Reading Standards for Literature - RL</a:t>
            </a:r>
            <a:br>
              <a:rPr lang="en-US" sz="3200" b="0" dirty="0" smtClean="0">
                <a:ln>
                  <a:noFill/>
                </a:ln>
                <a:solidFill>
                  <a:schemeClr val="tx1"/>
                </a:solidFill>
                <a:effectLst/>
                <a:latin typeface="Arial" pitchFamily="34" charset="0"/>
                <a:cs typeface="Arial" pitchFamily="34" charset="0"/>
              </a:rPr>
            </a:br>
            <a:r>
              <a:rPr lang="en-US" sz="3200" b="0" dirty="0" smtClean="0">
                <a:ln>
                  <a:noFill/>
                </a:ln>
                <a:solidFill>
                  <a:schemeClr val="tx1"/>
                </a:solidFill>
                <a:effectLst/>
                <a:latin typeface="Arial" pitchFamily="34" charset="0"/>
                <a:cs typeface="Arial" pitchFamily="34" charset="0"/>
              </a:rPr>
              <a:t>Reading Standards for Informational Text - RI</a:t>
            </a:r>
            <a:br>
              <a:rPr lang="en-US" sz="3200" b="0" dirty="0" smtClean="0">
                <a:ln>
                  <a:noFill/>
                </a:ln>
                <a:solidFill>
                  <a:schemeClr val="tx1"/>
                </a:solidFill>
                <a:effectLst/>
                <a:latin typeface="Arial" pitchFamily="34" charset="0"/>
                <a:cs typeface="Arial" pitchFamily="34" charset="0"/>
              </a:rPr>
            </a:br>
            <a:r>
              <a:rPr lang="en-US" sz="3200" b="0" dirty="0" smtClean="0">
                <a:ln>
                  <a:noFill/>
                </a:ln>
                <a:solidFill>
                  <a:schemeClr val="tx1"/>
                </a:solidFill>
                <a:effectLst/>
                <a:latin typeface="Arial" pitchFamily="34" charset="0"/>
                <a:cs typeface="Arial" pitchFamily="34" charset="0"/>
              </a:rPr>
              <a:t>Reading Standards: Foundation Skills (K-5) - RF</a:t>
            </a:r>
            <a:br>
              <a:rPr lang="en-US" sz="3200" b="0" dirty="0" smtClean="0">
                <a:ln>
                  <a:noFill/>
                </a:ln>
                <a:solidFill>
                  <a:schemeClr val="tx1"/>
                </a:solidFill>
                <a:effectLst/>
                <a:latin typeface="Arial" pitchFamily="34" charset="0"/>
                <a:cs typeface="Arial" pitchFamily="34" charset="0"/>
              </a:rPr>
            </a:br>
            <a:r>
              <a:rPr lang="en-US" sz="3200" b="0" dirty="0" smtClean="0">
                <a:ln>
                  <a:noFill/>
                </a:ln>
                <a:solidFill>
                  <a:schemeClr val="tx1"/>
                </a:solidFill>
                <a:effectLst/>
                <a:latin typeface="Arial" pitchFamily="34" charset="0"/>
                <a:cs typeface="Arial" pitchFamily="34" charset="0"/>
              </a:rPr>
              <a:t>Writing - W</a:t>
            </a:r>
            <a:br>
              <a:rPr lang="en-US" sz="3200" b="0" dirty="0" smtClean="0">
                <a:ln>
                  <a:noFill/>
                </a:ln>
                <a:solidFill>
                  <a:schemeClr val="tx1"/>
                </a:solidFill>
                <a:effectLst/>
                <a:latin typeface="Arial" pitchFamily="34" charset="0"/>
                <a:cs typeface="Arial" pitchFamily="34" charset="0"/>
              </a:rPr>
            </a:br>
            <a:r>
              <a:rPr lang="en-US" sz="3200" b="0" dirty="0" smtClean="0">
                <a:ln>
                  <a:noFill/>
                </a:ln>
                <a:solidFill>
                  <a:schemeClr val="tx1"/>
                </a:solidFill>
                <a:effectLst/>
                <a:latin typeface="Arial" pitchFamily="34" charset="0"/>
                <a:cs typeface="Arial" pitchFamily="34" charset="0"/>
              </a:rPr>
              <a:t>Speaking and Listening - SL</a:t>
            </a:r>
            <a:br>
              <a:rPr lang="en-US" sz="3200" b="0" dirty="0" smtClean="0">
                <a:ln>
                  <a:noFill/>
                </a:ln>
                <a:solidFill>
                  <a:schemeClr val="tx1"/>
                </a:solidFill>
                <a:effectLst/>
                <a:latin typeface="Arial" pitchFamily="34" charset="0"/>
                <a:cs typeface="Arial" pitchFamily="34" charset="0"/>
              </a:rPr>
            </a:br>
            <a:r>
              <a:rPr lang="en-US" sz="3200" b="0" dirty="0" smtClean="0">
                <a:ln>
                  <a:noFill/>
                </a:ln>
                <a:solidFill>
                  <a:schemeClr val="tx1"/>
                </a:solidFill>
                <a:effectLst/>
                <a:latin typeface="Arial" pitchFamily="34" charset="0"/>
                <a:cs typeface="Arial" pitchFamily="34" charset="0"/>
              </a:rPr>
              <a:t>Language - L</a:t>
            </a:r>
            <a:endParaRPr lang="en-US" sz="3200" b="0" dirty="0">
              <a:ln>
                <a:noFill/>
              </a:ln>
              <a:solidFill>
                <a:schemeClr val="tx1"/>
              </a:solidFill>
              <a:effectLst/>
              <a:latin typeface="Arial" pitchFamily="34" charset="0"/>
              <a:cs typeface="Arial" pitchFamily="34" charset="0"/>
            </a:endParaRPr>
          </a:p>
        </p:txBody>
      </p:sp>
      <p:sp>
        <p:nvSpPr>
          <p:cNvPr id="3" name="Text Placeholder 2"/>
          <p:cNvSpPr>
            <a:spLocks noGrp="1"/>
          </p:cNvSpPr>
          <p:nvPr>
            <p:ph type="body" idx="1"/>
          </p:nvPr>
        </p:nvSpPr>
        <p:spPr>
          <a:xfrm>
            <a:off x="685800" y="304800"/>
            <a:ext cx="7772400" cy="2209800"/>
          </a:xfrm>
          <a:ln>
            <a:solidFill>
              <a:schemeClr val="accent2"/>
            </a:solidFill>
          </a:ln>
        </p:spPr>
        <p:txBody>
          <a:bodyPr>
            <a:noAutofit/>
          </a:bodyPr>
          <a:lstStyle/>
          <a:p>
            <a:pPr algn="ctr"/>
            <a:r>
              <a:rPr lang="en-US" sz="3600" dirty="0" smtClean="0"/>
              <a:t>Common Core Standards for English Language Arts &amp; Literacy in History/Social Studies, Science, and Technical Subjects</a:t>
            </a:r>
            <a:endParaRPr lang="en-US" sz="3600"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p:cNvSpPr/>
          <p:nvPr/>
        </p:nvSpPr>
        <p:spPr>
          <a:xfrm>
            <a:off x="228600" y="152400"/>
            <a:ext cx="8763000" cy="6553200"/>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endParaRPr lang="en-US"/>
          </a:p>
        </p:txBody>
      </p:sp>
      <p:graphicFrame>
        <p:nvGraphicFramePr>
          <p:cNvPr id="2" name="Table 1"/>
          <p:cNvGraphicFramePr>
            <a:graphicFrameLocks noGrp="1"/>
          </p:cNvGraphicFramePr>
          <p:nvPr/>
        </p:nvGraphicFramePr>
        <p:xfrm>
          <a:off x="457200" y="2667000"/>
          <a:ext cx="8122550" cy="1521714"/>
        </p:xfrm>
        <a:graphic>
          <a:graphicData uri="http://schemas.openxmlformats.org/drawingml/2006/table">
            <a:tbl>
              <a:tblPr>
                <a:tableStyleId>{2D5ABB26-0587-4C30-8999-92F81FD0307C}</a:tableStyleId>
              </a:tblPr>
              <a:tblGrid>
                <a:gridCol w="2529158"/>
                <a:gridCol w="262686"/>
                <a:gridCol w="2535628"/>
                <a:gridCol w="259450"/>
                <a:gridCol w="2535628"/>
              </a:tblGrid>
              <a:tr h="1447800">
                <a:tc>
                  <a:txBody>
                    <a:bodyPr/>
                    <a:lstStyle/>
                    <a:p>
                      <a:pPr marL="99695" marR="66675">
                        <a:lnSpc>
                          <a:spcPct val="104000"/>
                        </a:lnSpc>
                        <a:spcBef>
                          <a:spcPts val="335"/>
                        </a:spcBef>
                        <a:spcAft>
                          <a:spcPts val="0"/>
                        </a:spcAft>
                      </a:pPr>
                      <a:r>
                        <a:rPr lang="en-US" sz="1600" spc="-5" dirty="0" smtClean="0"/>
                        <a:t>1. As</a:t>
                      </a:r>
                      <a:r>
                        <a:rPr lang="en-US" sz="1600" dirty="0" smtClean="0"/>
                        <a:t>k</a:t>
                      </a:r>
                      <a:r>
                        <a:rPr lang="en-US" sz="1600" spc="-115" dirty="0" smtClean="0"/>
                        <a:t> </a:t>
                      </a:r>
                      <a:r>
                        <a:rPr lang="en-US" sz="1600" spc="-5" dirty="0"/>
                        <a:t>an</a:t>
                      </a:r>
                      <a:r>
                        <a:rPr lang="en-US" sz="1600" dirty="0"/>
                        <a:t>d</a:t>
                      </a:r>
                      <a:r>
                        <a:rPr lang="en-US" sz="1600" spc="70" dirty="0"/>
                        <a:t> </a:t>
                      </a:r>
                      <a:r>
                        <a:rPr lang="en-US" sz="1600" spc="-5" dirty="0"/>
                        <a:t>an</a:t>
                      </a:r>
                      <a:r>
                        <a:rPr lang="en-US" sz="1600" spc="-20" dirty="0"/>
                        <a:t>s</a:t>
                      </a:r>
                      <a:r>
                        <a:rPr lang="en-US" sz="1600" spc="-25" dirty="0"/>
                        <a:t>w</a:t>
                      </a:r>
                      <a:r>
                        <a:rPr lang="en-US" sz="1600" spc="-5" dirty="0"/>
                        <a:t>e</a:t>
                      </a:r>
                      <a:r>
                        <a:rPr lang="en-US" sz="1600" dirty="0"/>
                        <a:t>r</a:t>
                      </a:r>
                      <a:r>
                        <a:rPr lang="en-US" sz="1600" spc="75" dirty="0"/>
                        <a:t> </a:t>
                      </a:r>
                      <a:r>
                        <a:rPr lang="en-US" sz="1600" spc="-5" dirty="0"/>
                        <a:t>que</a:t>
                      </a:r>
                      <a:r>
                        <a:rPr lang="en-US" sz="1600" spc="-10" dirty="0"/>
                        <a:t>s</a:t>
                      </a:r>
                      <a:r>
                        <a:rPr lang="en-US" sz="1600" spc="-5" dirty="0"/>
                        <a:t>tion</a:t>
                      </a:r>
                      <a:r>
                        <a:rPr lang="en-US" sz="1600" dirty="0"/>
                        <a:t>s</a:t>
                      </a:r>
                      <a:r>
                        <a:rPr lang="en-US" sz="1600" spc="30" dirty="0"/>
                        <a:t> </a:t>
                      </a:r>
                      <a:r>
                        <a:rPr lang="en-US" sz="1600" spc="-15" dirty="0"/>
                        <a:t>t</a:t>
                      </a:r>
                      <a:r>
                        <a:rPr lang="en-US" sz="1600" dirty="0"/>
                        <a:t>o</a:t>
                      </a:r>
                      <a:r>
                        <a:rPr lang="en-US" sz="1600" spc="30" dirty="0"/>
                        <a:t> </a:t>
                      </a:r>
                      <a:r>
                        <a:rPr lang="en-US" sz="1600" spc="-5" dirty="0"/>
                        <a:t>demon</a:t>
                      </a:r>
                      <a:r>
                        <a:rPr lang="en-US" sz="1600" spc="-15" dirty="0"/>
                        <a:t>s</a:t>
                      </a:r>
                      <a:r>
                        <a:rPr lang="en-US" sz="1600" spc="-5" dirty="0"/>
                        <a:t>t</a:t>
                      </a:r>
                      <a:r>
                        <a:rPr lang="en-US" sz="1600" spc="-25" dirty="0"/>
                        <a:t>r</a:t>
                      </a:r>
                      <a:r>
                        <a:rPr lang="en-US" sz="1600" spc="-5" dirty="0"/>
                        <a:t>a</a:t>
                      </a:r>
                      <a:r>
                        <a:rPr lang="en-US" sz="1600" spc="-20" dirty="0"/>
                        <a:t>t</a:t>
                      </a:r>
                      <a:r>
                        <a:rPr lang="en-US" sz="1600" dirty="0"/>
                        <a:t>e</a:t>
                      </a:r>
                      <a:r>
                        <a:rPr lang="en-US" sz="1600" spc="-70" dirty="0"/>
                        <a:t> </a:t>
                      </a:r>
                      <a:r>
                        <a:rPr lang="en-US" sz="1600" spc="-5" dirty="0"/>
                        <a:t>under</a:t>
                      </a:r>
                      <a:r>
                        <a:rPr lang="en-US" sz="1600" spc="-10" dirty="0"/>
                        <a:t>s</a:t>
                      </a:r>
                      <a:r>
                        <a:rPr lang="en-US" sz="1600" spc="-5" dirty="0"/>
                        <a:t>tandin</a:t>
                      </a:r>
                      <a:r>
                        <a:rPr lang="en-US" sz="1600" dirty="0"/>
                        <a:t>g</a:t>
                      </a:r>
                      <a:r>
                        <a:rPr lang="en-US" sz="1600" spc="30" dirty="0"/>
                        <a:t> </a:t>
                      </a:r>
                      <a:r>
                        <a:rPr lang="en-US" sz="1600" spc="-5" dirty="0"/>
                        <a:t>o</a:t>
                      </a:r>
                      <a:r>
                        <a:rPr lang="en-US" sz="1600" dirty="0"/>
                        <a:t>f</a:t>
                      </a:r>
                      <a:r>
                        <a:rPr lang="en-US" sz="1600" spc="-60" dirty="0"/>
                        <a:t> </a:t>
                      </a:r>
                      <a:r>
                        <a:rPr lang="en-US" sz="1600" dirty="0"/>
                        <a:t>a</a:t>
                      </a:r>
                      <a:r>
                        <a:rPr lang="en-US" sz="1600" spc="-10" dirty="0"/>
                        <a:t> </a:t>
                      </a:r>
                      <a:r>
                        <a:rPr lang="en-US" sz="1600" spc="-15" dirty="0"/>
                        <a:t>t</a:t>
                      </a:r>
                      <a:r>
                        <a:rPr lang="en-US" sz="1600" spc="-25" dirty="0"/>
                        <a:t>e</a:t>
                      </a:r>
                      <a:r>
                        <a:rPr lang="en-US" sz="1600" spc="-5" dirty="0"/>
                        <a:t>xt</a:t>
                      </a:r>
                      <a:r>
                        <a:rPr lang="en-US" sz="1600" dirty="0"/>
                        <a:t>,</a:t>
                      </a:r>
                      <a:r>
                        <a:rPr lang="en-US" sz="1600" spc="30" dirty="0"/>
                        <a:t> </a:t>
                      </a:r>
                      <a:r>
                        <a:rPr lang="en-US" sz="1600" spc="-20" dirty="0"/>
                        <a:t>r</a:t>
                      </a:r>
                      <a:r>
                        <a:rPr lang="en-US" sz="1600" spc="-5" dirty="0"/>
                        <a:t>e</a:t>
                      </a:r>
                      <a:r>
                        <a:rPr lang="en-US" sz="1600" spc="-10" dirty="0"/>
                        <a:t>f</a:t>
                      </a:r>
                      <a:r>
                        <a:rPr lang="en-US" sz="1600" spc="-5" dirty="0"/>
                        <a:t>errin</a:t>
                      </a:r>
                      <a:r>
                        <a:rPr lang="en-US" sz="1600" dirty="0"/>
                        <a:t>g</a:t>
                      </a:r>
                      <a:r>
                        <a:rPr lang="en-US" sz="1600" spc="30" dirty="0"/>
                        <a:t> </a:t>
                      </a:r>
                      <a:r>
                        <a:rPr lang="en-US" sz="1600" spc="-25" dirty="0"/>
                        <a:t>e</a:t>
                      </a:r>
                      <a:r>
                        <a:rPr lang="en-US" sz="1600" spc="-5" dirty="0"/>
                        <a:t>xplicitl</a:t>
                      </a:r>
                      <a:r>
                        <a:rPr lang="en-US" sz="1600" dirty="0"/>
                        <a:t>y</a:t>
                      </a:r>
                      <a:r>
                        <a:rPr lang="en-US" sz="1600" spc="30" dirty="0"/>
                        <a:t> </a:t>
                      </a:r>
                      <a:r>
                        <a:rPr lang="en-US" sz="1600" spc="-20" dirty="0"/>
                        <a:t>t</a:t>
                      </a:r>
                      <a:r>
                        <a:rPr lang="en-US" sz="1600" dirty="0"/>
                        <a:t>o</a:t>
                      </a:r>
                      <a:r>
                        <a:rPr lang="en-US" sz="1600" spc="-15" dirty="0"/>
                        <a:t> </a:t>
                      </a:r>
                      <a:r>
                        <a:rPr lang="en-US" sz="1600" spc="-5" dirty="0"/>
                        <a:t>th</a:t>
                      </a:r>
                      <a:r>
                        <a:rPr lang="en-US" sz="1600" dirty="0"/>
                        <a:t>e</a:t>
                      </a:r>
                      <a:r>
                        <a:rPr lang="en-US" sz="1600" spc="-65" dirty="0"/>
                        <a:t> </a:t>
                      </a:r>
                      <a:r>
                        <a:rPr lang="en-US" sz="1600" spc="-20" dirty="0"/>
                        <a:t>t</a:t>
                      </a:r>
                      <a:r>
                        <a:rPr lang="en-US" sz="1600" spc="-35" dirty="0"/>
                        <a:t>e</a:t>
                      </a:r>
                      <a:r>
                        <a:rPr lang="en-US" sz="1600" spc="-5" dirty="0"/>
                        <a:t>x</a:t>
                      </a:r>
                      <a:r>
                        <a:rPr lang="en-US" sz="1600" dirty="0"/>
                        <a:t>t</a:t>
                      </a:r>
                      <a:r>
                        <a:rPr lang="en-US" sz="1600" spc="-30" dirty="0"/>
                        <a:t> </a:t>
                      </a:r>
                      <a:r>
                        <a:rPr lang="en-US" sz="1600" spc="-5" dirty="0"/>
                        <a:t>a</a:t>
                      </a:r>
                      <a:r>
                        <a:rPr lang="en-US" sz="1600" dirty="0"/>
                        <a:t>s</a:t>
                      </a:r>
                      <a:r>
                        <a:rPr lang="en-US" sz="1600" spc="-60" dirty="0"/>
                        <a:t> </a:t>
                      </a:r>
                      <a:r>
                        <a:rPr lang="en-US" sz="1600" spc="-5" dirty="0"/>
                        <a:t>th</a:t>
                      </a:r>
                      <a:r>
                        <a:rPr lang="en-US" sz="1600" dirty="0"/>
                        <a:t>e</a:t>
                      </a:r>
                      <a:r>
                        <a:rPr lang="en-US" sz="1600" spc="30" dirty="0"/>
                        <a:t> </a:t>
                      </a:r>
                      <a:r>
                        <a:rPr lang="en-US" sz="1600" spc="-5" dirty="0"/>
                        <a:t>basi</a:t>
                      </a:r>
                      <a:r>
                        <a:rPr lang="en-US" sz="1600" dirty="0"/>
                        <a:t>s</a:t>
                      </a:r>
                      <a:r>
                        <a:rPr lang="en-US" sz="1600" spc="30" dirty="0"/>
                        <a:t> </a:t>
                      </a:r>
                      <a:r>
                        <a:rPr lang="en-US" sz="1600" spc="-15" dirty="0"/>
                        <a:t>f</a:t>
                      </a:r>
                      <a:r>
                        <a:rPr lang="en-US" sz="1600" spc="-5" dirty="0"/>
                        <a:t>o</a:t>
                      </a:r>
                      <a:r>
                        <a:rPr lang="en-US" sz="1600" dirty="0"/>
                        <a:t>r</a:t>
                      </a:r>
                      <a:r>
                        <a:rPr lang="en-US" sz="1600" spc="-85" dirty="0"/>
                        <a:t> </a:t>
                      </a:r>
                      <a:r>
                        <a:rPr lang="en-US" sz="1600" spc="-5" dirty="0"/>
                        <a:t>th</a:t>
                      </a:r>
                      <a:r>
                        <a:rPr lang="en-US" sz="1600" dirty="0"/>
                        <a:t>e</a:t>
                      </a:r>
                      <a:r>
                        <a:rPr lang="en-US" sz="1600" spc="35" dirty="0"/>
                        <a:t> </a:t>
                      </a:r>
                      <a:r>
                        <a:rPr lang="en-US" sz="1600" spc="-5" dirty="0"/>
                        <a:t>an</a:t>
                      </a:r>
                      <a:r>
                        <a:rPr lang="en-US" sz="1600" spc="-15" dirty="0"/>
                        <a:t>s</a:t>
                      </a:r>
                      <a:r>
                        <a:rPr lang="en-US" sz="1600" spc="-20" dirty="0"/>
                        <a:t>w</a:t>
                      </a:r>
                      <a:r>
                        <a:rPr lang="en-US" sz="1600" spc="-5" dirty="0"/>
                        <a:t>ers</a:t>
                      </a:r>
                      <a:r>
                        <a:rPr lang="en-US" sz="1600" dirty="0"/>
                        <a:t>.</a:t>
                      </a:r>
                      <a:endParaRPr lang="en-US" sz="1600" dirty="0">
                        <a:latin typeface="Calibri"/>
                        <a:ea typeface="Times New Roman"/>
                        <a:cs typeface="Times New Roman"/>
                      </a:endParaRPr>
                    </a:p>
                  </a:txBody>
                  <a:tcPr marL="0" marR="0" marT="0" marB="0"/>
                </a:tc>
                <a:tc>
                  <a:txBody>
                    <a:bodyPr/>
                    <a:lstStyle/>
                    <a:p>
                      <a:pPr marL="71755" marR="0">
                        <a:lnSpc>
                          <a:spcPct val="115000"/>
                        </a:lnSpc>
                        <a:spcBef>
                          <a:spcPts val="335"/>
                        </a:spcBef>
                        <a:spcAft>
                          <a:spcPts val="0"/>
                        </a:spcAft>
                      </a:pPr>
                      <a:r>
                        <a:rPr lang="en-US" sz="1600" spc="-5" dirty="0"/>
                        <a:t>1</a:t>
                      </a:r>
                      <a:r>
                        <a:rPr lang="en-US" sz="1600" dirty="0"/>
                        <a:t>.</a:t>
                      </a:r>
                      <a:endParaRPr lang="en-US" sz="1600" dirty="0">
                        <a:latin typeface="Calibri"/>
                        <a:ea typeface="Times New Roman"/>
                        <a:cs typeface="Times New Roman"/>
                      </a:endParaRPr>
                    </a:p>
                  </a:txBody>
                  <a:tcPr marL="0" marR="0" marT="0" marB="0"/>
                </a:tc>
                <a:tc>
                  <a:txBody>
                    <a:bodyPr/>
                    <a:lstStyle/>
                    <a:p>
                      <a:pPr marL="99695" marR="85725">
                        <a:lnSpc>
                          <a:spcPct val="104000"/>
                        </a:lnSpc>
                        <a:spcBef>
                          <a:spcPts val="335"/>
                        </a:spcBef>
                        <a:spcAft>
                          <a:spcPts val="0"/>
                        </a:spcAft>
                      </a:pPr>
                      <a:r>
                        <a:rPr lang="en-US" sz="1600" spc="-15" dirty="0"/>
                        <a:t>R</a:t>
                      </a:r>
                      <a:r>
                        <a:rPr lang="en-US" sz="1600" spc="-5" dirty="0"/>
                        <a:t>e</a:t>
                      </a:r>
                      <a:r>
                        <a:rPr lang="en-US" sz="1600" spc="-15" dirty="0"/>
                        <a:t>f</a:t>
                      </a:r>
                      <a:r>
                        <a:rPr lang="en-US" sz="1600" spc="-5" dirty="0"/>
                        <a:t>e</a:t>
                      </a:r>
                      <a:r>
                        <a:rPr lang="en-US" sz="1600" dirty="0"/>
                        <a:t>r</a:t>
                      </a:r>
                      <a:r>
                        <a:rPr lang="en-US" sz="1600" spc="-150" dirty="0"/>
                        <a:t> </a:t>
                      </a:r>
                      <a:r>
                        <a:rPr lang="en-US" sz="1600" spc="-20" dirty="0"/>
                        <a:t>t</a:t>
                      </a:r>
                      <a:r>
                        <a:rPr lang="en-US" sz="1600" dirty="0"/>
                        <a:t>o</a:t>
                      </a:r>
                      <a:r>
                        <a:rPr lang="en-US" sz="1600" spc="25" dirty="0"/>
                        <a:t> </a:t>
                      </a:r>
                      <a:r>
                        <a:rPr lang="en-US" sz="1600" spc="-5" dirty="0"/>
                        <a:t>detail</a:t>
                      </a:r>
                      <a:r>
                        <a:rPr lang="en-US" sz="1600" dirty="0"/>
                        <a:t>s</a:t>
                      </a:r>
                      <a:r>
                        <a:rPr lang="en-US" sz="1600" spc="30" dirty="0"/>
                        <a:t> </a:t>
                      </a:r>
                      <a:r>
                        <a:rPr lang="en-US" sz="1600" spc="-5" dirty="0"/>
                        <a:t>an</a:t>
                      </a:r>
                      <a:r>
                        <a:rPr lang="en-US" sz="1600" dirty="0"/>
                        <a:t>d</a:t>
                      </a:r>
                      <a:r>
                        <a:rPr lang="en-US" sz="1600" spc="-35" dirty="0"/>
                        <a:t> </a:t>
                      </a:r>
                      <a:r>
                        <a:rPr lang="en-US" sz="1600" spc="-25" dirty="0"/>
                        <a:t>e</a:t>
                      </a:r>
                      <a:r>
                        <a:rPr lang="en-US" sz="1600" spc="-15" dirty="0"/>
                        <a:t>x</a:t>
                      </a:r>
                      <a:r>
                        <a:rPr lang="en-US" sz="1600" spc="-5" dirty="0"/>
                        <a:t>ample</a:t>
                      </a:r>
                      <a:r>
                        <a:rPr lang="en-US" sz="1600" dirty="0"/>
                        <a:t>s</a:t>
                      </a:r>
                      <a:r>
                        <a:rPr lang="en-US" sz="1600" spc="30" dirty="0"/>
                        <a:t> </a:t>
                      </a:r>
                      <a:r>
                        <a:rPr lang="en-US" sz="1600" spc="-5" dirty="0"/>
                        <a:t>i</a:t>
                      </a:r>
                      <a:r>
                        <a:rPr lang="en-US" sz="1600" dirty="0"/>
                        <a:t>n</a:t>
                      </a:r>
                      <a:r>
                        <a:rPr lang="en-US" sz="1600" spc="130" dirty="0"/>
                        <a:t> </a:t>
                      </a:r>
                      <a:r>
                        <a:rPr lang="en-US" sz="1600" dirty="0"/>
                        <a:t>a</a:t>
                      </a:r>
                      <a:r>
                        <a:rPr lang="en-US" sz="1600" spc="30" dirty="0"/>
                        <a:t> </a:t>
                      </a:r>
                      <a:r>
                        <a:rPr lang="en-US" sz="1600" spc="-20" dirty="0"/>
                        <a:t>t</a:t>
                      </a:r>
                      <a:r>
                        <a:rPr lang="en-US" sz="1600" spc="-30" dirty="0"/>
                        <a:t>e</a:t>
                      </a:r>
                      <a:r>
                        <a:rPr lang="en-US" sz="1600" spc="-5" dirty="0"/>
                        <a:t>x</a:t>
                      </a:r>
                      <a:r>
                        <a:rPr lang="en-US" sz="1600" dirty="0"/>
                        <a:t>t</a:t>
                      </a:r>
                      <a:r>
                        <a:rPr lang="en-US" sz="1600" spc="35" dirty="0"/>
                        <a:t> </a:t>
                      </a:r>
                      <a:r>
                        <a:rPr lang="en-US" sz="1600" spc="-5" dirty="0"/>
                        <a:t>whe</a:t>
                      </a:r>
                      <a:r>
                        <a:rPr lang="en-US" sz="1600" dirty="0"/>
                        <a:t>n</a:t>
                      </a:r>
                      <a:r>
                        <a:rPr lang="en-US" sz="1600" spc="-135" dirty="0"/>
                        <a:t> </a:t>
                      </a:r>
                      <a:r>
                        <a:rPr lang="en-US" sz="1600" spc="-25" dirty="0"/>
                        <a:t>e</a:t>
                      </a:r>
                      <a:r>
                        <a:rPr lang="en-US" sz="1600" spc="-5" dirty="0"/>
                        <a:t>xplainin</a:t>
                      </a:r>
                      <a:r>
                        <a:rPr lang="en-US" sz="1600" dirty="0"/>
                        <a:t>g</a:t>
                      </a:r>
                      <a:r>
                        <a:rPr lang="en-US" sz="1600" spc="30" dirty="0"/>
                        <a:t> </a:t>
                      </a:r>
                      <a:r>
                        <a:rPr lang="en-US" sz="1600" spc="-5" dirty="0"/>
                        <a:t>wha</a:t>
                      </a:r>
                      <a:r>
                        <a:rPr lang="en-US" sz="1600" dirty="0"/>
                        <a:t>t</a:t>
                      </a:r>
                      <a:r>
                        <a:rPr lang="en-US" sz="1600" spc="-70" dirty="0"/>
                        <a:t> </a:t>
                      </a:r>
                      <a:r>
                        <a:rPr lang="en-US" sz="1600" spc="-5" dirty="0"/>
                        <a:t>th</a:t>
                      </a:r>
                      <a:r>
                        <a:rPr lang="en-US" sz="1600" dirty="0"/>
                        <a:t>e</a:t>
                      </a:r>
                      <a:r>
                        <a:rPr lang="en-US" sz="1600" spc="5" dirty="0"/>
                        <a:t> </a:t>
                      </a:r>
                      <a:r>
                        <a:rPr lang="en-US" sz="1600" spc="-15" dirty="0"/>
                        <a:t>t</a:t>
                      </a:r>
                      <a:r>
                        <a:rPr lang="en-US" sz="1600" spc="-25" dirty="0"/>
                        <a:t>e</a:t>
                      </a:r>
                      <a:r>
                        <a:rPr lang="en-US" sz="1600" spc="-5" dirty="0"/>
                        <a:t>x</a:t>
                      </a:r>
                      <a:r>
                        <a:rPr lang="en-US" sz="1600" dirty="0"/>
                        <a:t>t</a:t>
                      </a:r>
                      <a:r>
                        <a:rPr lang="en-US" sz="1600" spc="30" dirty="0"/>
                        <a:t> </a:t>
                      </a:r>
                      <a:r>
                        <a:rPr lang="en-US" sz="1600" spc="-5" dirty="0"/>
                        <a:t>s</a:t>
                      </a:r>
                      <a:r>
                        <a:rPr lang="en-US" sz="1600" spc="-25" dirty="0"/>
                        <a:t>ay</a:t>
                      </a:r>
                      <a:r>
                        <a:rPr lang="en-US" sz="1600" dirty="0"/>
                        <a:t>s</a:t>
                      </a:r>
                      <a:r>
                        <a:rPr lang="en-US" sz="1600" spc="-30" dirty="0"/>
                        <a:t> </a:t>
                      </a:r>
                      <a:r>
                        <a:rPr lang="en-US" sz="1600" spc="-25" dirty="0"/>
                        <a:t>e</a:t>
                      </a:r>
                      <a:r>
                        <a:rPr lang="en-US" sz="1600" spc="-5" dirty="0"/>
                        <a:t>xplicitl</a:t>
                      </a:r>
                      <a:r>
                        <a:rPr lang="en-US" sz="1600" dirty="0"/>
                        <a:t>y</a:t>
                      </a:r>
                      <a:r>
                        <a:rPr lang="en-US" sz="1600" spc="30" dirty="0"/>
                        <a:t> </a:t>
                      </a:r>
                      <a:r>
                        <a:rPr lang="en-US" sz="1600" spc="-5" dirty="0"/>
                        <a:t>an</a:t>
                      </a:r>
                      <a:r>
                        <a:rPr lang="en-US" sz="1600" dirty="0"/>
                        <a:t>d</a:t>
                      </a:r>
                      <a:r>
                        <a:rPr lang="en-US" sz="1600" spc="15" dirty="0"/>
                        <a:t> </a:t>
                      </a:r>
                      <a:r>
                        <a:rPr lang="en-US" sz="1600" spc="-5" dirty="0"/>
                        <a:t>whe</a:t>
                      </a:r>
                      <a:r>
                        <a:rPr lang="en-US" sz="1600" dirty="0"/>
                        <a:t>n</a:t>
                      </a:r>
                      <a:r>
                        <a:rPr lang="en-US" sz="1600" spc="-85" dirty="0"/>
                        <a:t> </a:t>
                      </a:r>
                      <a:r>
                        <a:rPr lang="en-US" sz="1600" spc="-5" dirty="0"/>
                        <a:t>d</a:t>
                      </a:r>
                      <a:r>
                        <a:rPr lang="en-US" sz="1600" spc="-25" dirty="0"/>
                        <a:t>r</a:t>
                      </a:r>
                      <a:r>
                        <a:rPr lang="en-US" sz="1600" spc="-20" dirty="0"/>
                        <a:t>a</a:t>
                      </a:r>
                      <a:r>
                        <a:rPr lang="en-US" sz="1600" spc="-5" dirty="0"/>
                        <a:t>win</a:t>
                      </a:r>
                      <a:r>
                        <a:rPr lang="en-US" sz="1600" dirty="0"/>
                        <a:t>g</a:t>
                      </a:r>
                      <a:r>
                        <a:rPr lang="en-US" sz="1600" spc="30" dirty="0"/>
                        <a:t> </a:t>
                      </a:r>
                      <a:r>
                        <a:rPr lang="en-US" sz="1600" spc="-5" dirty="0"/>
                        <a:t>in</a:t>
                      </a:r>
                      <a:r>
                        <a:rPr lang="en-US" sz="1600" spc="-10" dirty="0"/>
                        <a:t>f</a:t>
                      </a:r>
                      <a:r>
                        <a:rPr lang="en-US" sz="1600" spc="-5" dirty="0"/>
                        <a:t>e</a:t>
                      </a:r>
                      <a:r>
                        <a:rPr lang="en-US" sz="1600" spc="-20" dirty="0"/>
                        <a:t>r</a:t>
                      </a:r>
                      <a:r>
                        <a:rPr lang="en-US" sz="1600" spc="-5" dirty="0"/>
                        <a:t>en</a:t>
                      </a:r>
                      <a:r>
                        <a:rPr lang="en-US" sz="1600" spc="-15" dirty="0"/>
                        <a:t>c</a:t>
                      </a:r>
                      <a:r>
                        <a:rPr lang="en-US" sz="1600" spc="-5" dirty="0"/>
                        <a:t>e</a:t>
                      </a:r>
                      <a:r>
                        <a:rPr lang="en-US" sz="1600" dirty="0"/>
                        <a:t>s</a:t>
                      </a:r>
                      <a:r>
                        <a:rPr lang="en-US" sz="1600" spc="30" dirty="0"/>
                        <a:t> </a:t>
                      </a:r>
                      <a:r>
                        <a:rPr lang="en-US" sz="1600" spc="-5" dirty="0"/>
                        <a:t>f</a:t>
                      </a:r>
                      <a:r>
                        <a:rPr lang="en-US" sz="1600" spc="-25" dirty="0"/>
                        <a:t>r</a:t>
                      </a:r>
                      <a:r>
                        <a:rPr lang="en-US" sz="1600" spc="-5" dirty="0"/>
                        <a:t>o</a:t>
                      </a:r>
                      <a:r>
                        <a:rPr lang="en-US" sz="1600" dirty="0"/>
                        <a:t>m</a:t>
                      </a:r>
                      <a:r>
                        <a:rPr lang="en-US" sz="1600" spc="-115" dirty="0"/>
                        <a:t> </a:t>
                      </a:r>
                      <a:r>
                        <a:rPr lang="en-US" sz="1600" spc="-5" dirty="0"/>
                        <a:t>th</a:t>
                      </a:r>
                      <a:r>
                        <a:rPr lang="en-US" sz="1600" dirty="0"/>
                        <a:t>e</a:t>
                      </a:r>
                      <a:r>
                        <a:rPr lang="en-US" sz="1600" spc="35" dirty="0"/>
                        <a:t> </a:t>
                      </a:r>
                      <a:r>
                        <a:rPr lang="en-US" sz="1600" spc="-15" dirty="0"/>
                        <a:t>t</a:t>
                      </a:r>
                      <a:r>
                        <a:rPr lang="en-US" sz="1600" spc="-25" dirty="0"/>
                        <a:t>e</a:t>
                      </a:r>
                      <a:r>
                        <a:rPr lang="en-US" sz="1600" spc="-5" dirty="0"/>
                        <a:t>xt</a:t>
                      </a:r>
                      <a:r>
                        <a:rPr lang="en-US" sz="1600" dirty="0"/>
                        <a:t>.</a:t>
                      </a:r>
                      <a:endParaRPr lang="en-US" sz="1600" dirty="0">
                        <a:latin typeface="Calibri"/>
                        <a:ea typeface="Times New Roman"/>
                        <a:cs typeface="Times New Roman"/>
                      </a:endParaRPr>
                    </a:p>
                  </a:txBody>
                  <a:tcPr marL="0" marR="0" marT="0" marB="0"/>
                </a:tc>
                <a:tc>
                  <a:txBody>
                    <a:bodyPr/>
                    <a:lstStyle/>
                    <a:p>
                      <a:pPr marL="68580" marR="0">
                        <a:lnSpc>
                          <a:spcPct val="115000"/>
                        </a:lnSpc>
                        <a:spcBef>
                          <a:spcPts val="335"/>
                        </a:spcBef>
                        <a:spcAft>
                          <a:spcPts val="0"/>
                        </a:spcAft>
                      </a:pPr>
                      <a:r>
                        <a:rPr lang="en-US" sz="1600" spc="-5" dirty="0"/>
                        <a:t>1</a:t>
                      </a:r>
                      <a:r>
                        <a:rPr lang="en-US" sz="1600" dirty="0"/>
                        <a:t>.</a:t>
                      </a:r>
                      <a:endParaRPr lang="en-US" sz="1600" dirty="0">
                        <a:latin typeface="Calibri"/>
                        <a:ea typeface="Times New Roman"/>
                        <a:cs typeface="Times New Roman"/>
                      </a:endParaRPr>
                    </a:p>
                  </a:txBody>
                  <a:tcPr marL="0" marR="0" marT="0" marB="0"/>
                </a:tc>
                <a:tc>
                  <a:txBody>
                    <a:bodyPr/>
                    <a:lstStyle/>
                    <a:p>
                      <a:pPr marL="99695" marR="184785">
                        <a:lnSpc>
                          <a:spcPct val="104000"/>
                        </a:lnSpc>
                        <a:spcBef>
                          <a:spcPts val="335"/>
                        </a:spcBef>
                        <a:spcAft>
                          <a:spcPts val="0"/>
                        </a:spcAft>
                      </a:pPr>
                      <a:r>
                        <a:rPr lang="en-US" sz="1600" spc="-5" dirty="0"/>
                        <a:t>Quo</a:t>
                      </a:r>
                      <a:r>
                        <a:rPr lang="en-US" sz="1600" spc="-20" dirty="0"/>
                        <a:t>t</a:t>
                      </a:r>
                      <a:r>
                        <a:rPr lang="en-US" sz="1600" dirty="0"/>
                        <a:t>e</a:t>
                      </a:r>
                      <a:r>
                        <a:rPr lang="en-US" sz="1600" spc="-15" dirty="0"/>
                        <a:t> </a:t>
                      </a:r>
                      <a:r>
                        <a:rPr lang="en-US" sz="1600" spc="-5" dirty="0"/>
                        <a:t>a</a:t>
                      </a:r>
                      <a:r>
                        <a:rPr lang="en-US" sz="1600" spc="-15" dirty="0"/>
                        <a:t>c</a:t>
                      </a:r>
                      <a:r>
                        <a:rPr lang="en-US" sz="1600" spc="-5" dirty="0"/>
                        <a:t>cu</a:t>
                      </a:r>
                      <a:r>
                        <a:rPr lang="en-US" sz="1600" spc="-25" dirty="0"/>
                        <a:t>r</a:t>
                      </a:r>
                      <a:r>
                        <a:rPr lang="en-US" sz="1600" spc="-10" dirty="0"/>
                        <a:t>a</a:t>
                      </a:r>
                      <a:r>
                        <a:rPr lang="en-US" sz="1600" spc="-15" dirty="0"/>
                        <a:t>t</a:t>
                      </a:r>
                      <a:r>
                        <a:rPr lang="en-US" sz="1600" spc="-5" dirty="0"/>
                        <a:t>el</a:t>
                      </a:r>
                      <a:r>
                        <a:rPr lang="en-US" sz="1600" dirty="0"/>
                        <a:t>y</a:t>
                      </a:r>
                      <a:r>
                        <a:rPr lang="en-US" sz="1600" spc="30" dirty="0"/>
                        <a:t> </a:t>
                      </a:r>
                      <a:r>
                        <a:rPr lang="en-US" sz="1600" spc="-5" dirty="0"/>
                        <a:t>f</a:t>
                      </a:r>
                      <a:r>
                        <a:rPr lang="en-US" sz="1600" spc="-25" dirty="0"/>
                        <a:t>r</a:t>
                      </a:r>
                      <a:r>
                        <a:rPr lang="en-US" sz="1600" spc="-5" dirty="0"/>
                        <a:t>o</a:t>
                      </a:r>
                      <a:r>
                        <a:rPr lang="en-US" sz="1600" dirty="0"/>
                        <a:t>m</a:t>
                      </a:r>
                      <a:r>
                        <a:rPr lang="en-US" sz="1600" spc="-135" dirty="0"/>
                        <a:t> </a:t>
                      </a:r>
                      <a:r>
                        <a:rPr lang="en-US" sz="1600" dirty="0"/>
                        <a:t>a</a:t>
                      </a:r>
                      <a:r>
                        <a:rPr lang="en-US" sz="1600" spc="-25" dirty="0"/>
                        <a:t> </a:t>
                      </a:r>
                      <a:r>
                        <a:rPr lang="en-US" sz="1600" spc="-20" dirty="0"/>
                        <a:t>t</a:t>
                      </a:r>
                      <a:r>
                        <a:rPr lang="en-US" sz="1600" spc="-30" dirty="0"/>
                        <a:t>e</a:t>
                      </a:r>
                      <a:r>
                        <a:rPr lang="en-US" sz="1600" spc="-5" dirty="0"/>
                        <a:t>x</a:t>
                      </a:r>
                      <a:r>
                        <a:rPr lang="en-US" sz="1600" dirty="0"/>
                        <a:t>t</a:t>
                      </a:r>
                      <a:r>
                        <a:rPr lang="en-US" sz="1600" spc="35" dirty="0"/>
                        <a:t> </a:t>
                      </a:r>
                      <a:r>
                        <a:rPr lang="en-US" sz="1600" spc="-5" dirty="0"/>
                        <a:t>whe</a:t>
                      </a:r>
                      <a:r>
                        <a:rPr lang="en-US" sz="1600" dirty="0"/>
                        <a:t>n</a:t>
                      </a:r>
                      <a:r>
                        <a:rPr lang="en-US" sz="1600" spc="30" dirty="0"/>
                        <a:t> </a:t>
                      </a:r>
                      <a:r>
                        <a:rPr lang="en-US" sz="1600" spc="-25" dirty="0"/>
                        <a:t>e</a:t>
                      </a:r>
                      <a:r>
                        <a:rPr lang="en-US" sz="1600" spc="-5" dirty="0"/>
                        <a:t>xplainin</a:t>
                      </a:r>
                      <a:r>
                        <a:rPr lang="en-US" sz="1600" dirty="0"/>
                        <a:t>g </a:t>
                      </a:r>
                      <a:r>
                        <a:rPr lang="en-US" sz="1600" spc="-5" dirty="0"/>
                        <a:t>wh</a:t>
                      </a:r>
                      <a:r>
                        <a:rPr lang="en-US" sz="1600" spc="-15" dirty="0"/>
                        <a:t>a</a:t>
                      </a:r>
                      <a:r>
                        <a:rPr lang="en-US" sz="1600" dirty="0"/>
                        <a:t>t</a:t>
                      </a:r>
                      <a:r>
                        <a:rPr lang="en-US" sz="1600" spc="-90" dirty="0"/>
                        <a:t> </a:t>
                      </a:r>
                      <a:r>
                        <a:rPr lang="en-US" sz="1600" spc="-5" dirty="0"/>
                        <a:t>th</a:t>
                      </a:r>
                      <a:r>
                        <a:rPr lang="en-US" sz="1600" dirty="0"/>
                        <a:t>e</a:t>
                      </a:r>
                      <a:r>
                        <a:rPr lang="en-US" sz="1600" spc="-10" dirty="0"/>
                        <a:t> </a:t>
                      </a:r>
                      <a:r>
                        <a:rPr lang="en-US" sz="1600" spc="-20" dirty="0"/>
                        <a:t>t</a:t>
                      </a:r>
                      <a:r>
                        <a:rPr lang="en-US" sz="1600" spc="-30" dirty="0"/>
                        <a:t>e</a:t>
                      </a:r>
                      <a:r>
                        <a:rPr lang="en-US" sz="1600" spc="-5" dirty="0"/>
                        <a:t>x</a:t>
                      </a:r>
                      <a:r>
                        <a:rPr lang="en-US" sz="1600" dirty="0"/>
                        <a:t>t </a:t>
                      </a:r>
                      <a:r>
                        <a:rPr lang="en-US" sz="1600" spc="-5" dirty="0"/>
                        <a:t>s</a:t>
                      </a:r>
                      <a:r>
                        <a:rPr lang="en-US" sz="1600" spc="-20" dirty="0"/>
                        <a:t>ay</a:t>
                      </a:r>
                      <a:r>
                        <a:rPr lang="en-US" sz="1600" dirty="0"/>
                        <a:t>s</a:t>
                      </a:r>
                      <a:r>
                        <a:rPr lang="en-US" sz="1600" spc="30" dirty="0"/>
                        <a:t> </a:t>
                      </a:r>
                      <a:r>
                        <a:rPr lang="en-US" sz="1600" spc="-25" dirty="0"/>
                        <a:t>e</a:t>
                      </a:r>
                      <a:r>
                        <a:rPr lang="en-US" sz="1600" spc="-5" dirty="0"/>
                        <a:t>xplicitl</a:t>
                      </a:r>
                      <a:r>
                        <a:rPr lang="en-US" sz="1600" dirty="0"/>
                        <a:t>y</a:t>
                      </a:r>
                      <a:r>
                        <a:rPr lang="en-US" sz="1600" spc="30" dirty="0"/>
                        <a:t> </a:t>
                      </a:r>
                      <a:r>
                        <a:rPr lang="en-US" sz="1600" spc="-5" dirty="0"/>
                        <a:t>an</a:t>
                      </a:r>
                      <a:r>
                        <a:rPr lang="en-US" sz="1600" dirty="0"/>
                        <a:t>d</a:t>
                      </a:r>
                      <a:r>
                        <a:rPr lang="en-US" sz="1600" spc="15" dirty="0"/>
                        <a:t> </a:t>
                      </a:r>
                      <a:r>
                        <a:rPr lang="en-US" sz="1600" spc="-5" dirty="0"/>
                        <a:t>whe</a:t>
                      </a:r>
                      <a:r>
                        <a:rPr lang="en-US" sz="1600" dirty="0"/>
                        <a:t>n</a:t>
                      </a:r>
                      <a:r>
                        <a:rPr lang="en-US" sz="1600" spc="-55" dirty="0"/>
                        <a:t> </a:t>
                      </a:r>
                      <a:r>
                        <a:rPr lang="en-US" sz="1600" spc="-5" dirty="0"/>
                        <a:t>d</a:t>
                      </a:r>
                      <a:r>
                        <a:rPr lang="en-US" sz="1600" spc="-25" dirty="0"/>
                        <a:t>r</a:t>
                      </a:r>
                      <a:r>
                        <a:rPr lang="en-US" sz="1600" spc="-20" dirty="0"/>
                        <a:t>a</a:t>
                      </a:r>
                      <a:r>
                        <a:rPr lang="en-US" sz="1600" spc="-5" dirty="0"/>
                        <a:t>win</a:t>
                      </a:r>
                      <a:r>
                        <a:rPr lang="en-US" sz="1600" dirty="0"/>
                        <a:t>g </a:t>
                      </a:r>
                      <a:r>
                        <a:rPr lang="en-US" sz="1600" spc="-5" dirty="0"/>
                        <a:t>in</a:t>
                      </a:r>
                      <a:r>
                        <a:rPr lang="en-US" sz="1600" spc="-10" dirty="0"/>
                        <a:t>f</a:t>
                      </a:r>
                      <a:r>
                        <a:rPr lang="en-US" sz="1600" spc="-5" dirty="0"/>
                        <a:t>e</a:t>
                      </a:r>
                      <a:r>
                        <a:rPr lang="en-US" sz="1600" spc="-20" dirty="0"/>
                        <a:t>r</a:t>
                      </a:r>
                      <a:r>
                        <a:rPr lang="en-US" sz="1600" spc="-5" dirty="0"/>
                        <a:t>en</a:t>
                      </a:r>
                      <a:r>
                        <a:rPr lang="en-US" sz="1600" spc="-15" dirty="0"/>
                        <a:t>c</a:t>
                      </a:r>
                      <a:r>
                        <a:rPr lang="en-US" sz="1600" spc="-5" dirty="0"/>
                        <a:t>e</a:t>
                      </a:r>
                      <a:r>
                        <a:rPr lang="en-US" sz="1600" dirty="0"/>
                        <a:t>s</a:t>
                      </a:r>
                      <a:r>
                        <a:rPr lang="en-US" sz="1600" spc="30" dirty="0"/>
                        <a:t> </a:t>
                      </a:r>
                      <a:r>
                        <a:rPr lang="en-US" sz="1600" spc="-5" dirty="0"/>
                        <a:t>f</a:t>
                      </a:r>
                      <a:r>
                        <a:rPr lang="en-US" sz="1600" spc="-25" dirty="0"/>
                        <a:t>r</a:t>
                      </a:r>
                      <a:r>
                        <a:rPr lang="en-US" sz="1600" spc="-5" dirty="0"/>
                        <a:t>o</a:t>
                      </a:r>
                      <a:r>
                        <a:rPr lang="en-US" sz="1600" dirty="0"/>
                        <a:t>m</a:t>
                      </a:r>
                      <a:r>
                        <a:rPr lang="en-US" sz="1600" spc="-115" dirty="0"/>
                        <a:t> </a:t>
                      </a:r>
                      <a:r>
                        <a:rPr lang="en-US" sz="1600" spc="-5" dirty="0"/>
                        <a:t>th</a:t>
                      </a:r>
                      <a:r>
                        <a:rPr lang="en-US" sz="1600" dirty="0"/>
                        <a:t>e</a:t>
                      </a:r>
                      <a:r>
                        <a:rPr lang="en-US" sz="1600" spc="35" dirty="0"/>
                        <a:t> </a:t>
                      </a:r>
                      <a:r>
                        <a:rPr lang="en-US" sz="1600" spc="-15" dirty="0"/>
                        <a:t>t</a:t>
                      </a:r>
                      <a:r>
                        <a:rPr lang="en-US" sz="1600" spc="-25" dirty="0"/>
                        <a:t>e</a:t>
                      </a:r>
                      <a:r>
                        <a:rPr lang="en-US" sz="1600" spc="-5" dirty="0"/>
                        <a:t>xt</a:t>
                      </a:r>
                      <a:r>
                        <a:rPr lang="en-US" sz="1600" dirty="0"/>
                        <a:t>.</a:t>
                      </a:r>
                      <a:endParaRPr lang="en-US" sz="1600" dirty="0">
                        <a:latin typeface="Calibri"/>
                        <a:ea typeface="Times New Roman"/>
                        <a:cs typeface="Times New Roman"/>
                      </a:endParaRPr>
                    </a:p>
                  </a:txBody>
                  <a:tcPr marL="0" marR="0" marT="0" marB="0"/>
                </a:tc>
              </a:tr>
            </a:tbl>
          </a:graphicData>
        </a:graphic>
      </p:graphicFrame>
      <p:graphicFrame>
        <p:nvGraphicFramePr>
          <p:cNvPr id="3" name="Table 2"/>
          <p:cNvGraphicFramePr>
            <a:graphicFrameLocks noGrp="1"/>
          </p:cNvGraphicFramePr>
          <p:nvPr/>
        </p:nvGraphicFramePr>
        <p:xfrm>
          <a:off x="457200" y="838200"/>
          <a:ext cx="8251346" cy="1524000"/>
        </p:xfrm>
        <a:graphic>
          <a:graphicData uri="http://schemas.openxmlformats.org/drawingml/2006/table">
            <a:tbl>
              <a:tblPr>
                <a:tableStyleId>{2D5ABB26-0587-4C30-8999-92F81FD0307C}</a:tableStyleId>
              </a:tblPr>
              <a:tblGrid>
                <a:gridCol w="2533660"/>
                <a:gridCol w="306751"/>
                <a:gridCol w="2560649"/>
                <a:gridCol w="283054"/>
                <a:gridCol w="2567232"/>
              </a:tblGrid>
              <a:tr h="1524000">
                <a:tc>
                  <a:txBody>
                    <a:bodyPr/>
                    <a:lstStyle/>
                    <a:p>
                      <a:pPr marL="81280" marR="227965">
                        <a:lnSpc>
                          <a:spcPct val="104000"/>
                        </a:lnSpc>
                        <a:spcBef>
                          <a:spcPts val="335"/>
                        </a:spcBef>
                        <a:spcAft>
                          <a:spcPts val="0"/>
                        </a:spcAft>
                      </a:pPr>
                      <a:r>
                        <a:rPr lang="en-US" sz="1600" spc="-15" dirty="0" smtClean="0"/>
                        <a:t>1. W</a:t>
                      </a:r>
                      <a:r>
                        <a:rPr lang="en-US" sz="1600" spc="-5" dirty="0" smtClean="0"/>
                        <a:t>it</a:t>
                      </a:r>
                      <a:r>
                        <a:rPr lang="en-US" sz="1600" dirty="0" smtClean="0"/>
                        <a:t>h</a:t>
                      </a:r>
                      <a:r>
                        <a:rPr lang="en-US" sz="1600" spc="30" dirty="0" smtClean="0"/>
                        <a:t> </a:t>
                      </a:r>
                      <a:r>
                        <a:rPr lang="en-US" sz="1600" spc="-5" dirty="0"/>
                        <a:t>p</a:t>
                      </a:r>
                      <a:r>
                        <a:rPr lang="en-US" sz="1600" spc="-20" dirty="0"/>
                        <a:t>r</a:t>
                      </a:r>
                      <a:r>
                        <a:rPr lang="en-US" sz="1600" spc="-5" dirty="0"/>
                        <a:t>omptin</a:t>
                      </a:r>
                      <a:r>
                        <a:rPr lang="en-US" sz="1600" dirty="0"/>
                        <a:t>g</a:t>
                      </a:r>
                      <a:r>
                        <a:rPr lang="en-US" sz="1600" spc="30" dirty="0"/>
                        <a:t> </a:t>
                      </a:r>
                      <a:r>
                        <a:rPr lang="en-US" sz="1600" spc="-5" dirty="0"/>
                        <a:t>an</a:t>
                      </a:r>
                      <a:r>
                        <a:rPr lang="en-US" sz="1600" dirty="0"/>
                        <a:t>d</a:t>
                      </a:r>
                      <a:r>
                        <a:rPr lang="en-US" sz="1600" spc="-35" dirty="0"/>
                        <a:t> </a:t>
                      </a:r>
                      <a:r>
                        <a:rPr lang="en-US" sz="1600" spc="-5" dirty="0"/>
                        <a:t>support</a:t>
                      </a:r>
                      <a:r>
                        <a:rPr lang="en-US" sz="1600" dirty="0"/>
                        <a:t>,</a:t>
                      </a:r>
                      <a:r>
                        <a:rPr lang="en-US" sz="1600" spc="30" dirty="0"/>
                        <a:t> </a:t>
                      </a:r>
                      <a:r>
                        <a:rPr lang="en-US" sz="1600" spc="-5" dirty="0"/>
                        <a:t>as</a:t>
                      </a:r>
                      <a:r>
                        <a:rPr lang="en-US" sz="1600" dirty="0"/>
                        <a:t>k</a:t>
                      </a:r>
                      <a:r>
                        <a:rPr lang="en-US" sz="1600" spc="30" dirty="0"/>
                        <a:t> </a:t>
                      </a:r>
                      <a:r>
                        <a:rPr lang="en-US" sz="1600" spc="-5" dirty="0"/>
                        <a:t>an</a:t>
                      </a:r>
                      <a:r>
                        <a:rPr lang="en-US" sz="1600" dirty="0"/>
                        <a:t>d </a:t>
                      </a:r>
                      <a:r>
                        <a:rPr lang="en-US" sz="1600" spc="-5" dirty="0"/>
                        <a:t>an</a:t>
                      </a:r>
                      <a:r>
                        <a:rPr lang="en-US" sz="1600" spc="-20" dirty="0"/>
                        <a:t>s</a:t>
                      </a:r>
                      <a:r>
                        <a:rPr lang="en-US" sz="1600" spc="-30" dirty="0"/>
                        <a:t>w</a:t>
                      </a:r>
                      <a:r>
                        <a:rPr lang="en-US" sz="1600" spc="-5" dirty="0"/>
                        <a:t>e</a:t>
                      </a:r>
                      <a:r>
                        <a:rPr lang="en-US" sz="1600" dirty="0"/>
                        <a:t>r</a:t>
                      </a:r>
                      <a:r>
                        <a:rPr lang="en-US" sz="1600" spc="-75" dirty="0"/>
                        <a:t> </a:t>
                      </a:r>
                      <a:r>
                        <a:rPr lang="en-US" sz="1600" spc="-5" dirty="0"/>
                        <a:t>que</a:t>
                      </a:r>
                      <a:r>
                        <a:rPr lang="en-US" sz="1600" spc="-10" dirty="0"/>
                        <a:t>s</a:t>
                      </a:r>
                      <a:r>
                        <a:rPr lang="en-US" sz="1600" spc="-5" dirty="0"/>
                        <a:t>tion</a:t>
                      </a:r>
                      <a:r>
                        <a:rPr lang="en-US" sz="1600" dirty="0"/>
                        <a:t>s</a:t>
                      </a:r>
                      <a:r>
                        <a:rPr lang="en-US" sz="1600" spc="30" dirty="0"/>
                        <a:t> </a:t>
                      </a:r>
                      <a:r>
                        <a:rPr lang="en-US" sz="1600" spc="-5" dirty="0"/>
                        <a:t>abou</a:t>
                      </a:r>
                      <a:r>
                        <a:rPr lang="en-US" sz="1600" dirty="0"/>
                        <a:t>t</a:t>
                      </a:r>
                      <a:r>
                        <a:rPr lang="en-US" sz="1600" spc="-25" dirty="0"/>
                        <a:t> </a:t>
                      </a:r>
                      <a:r>
                        <a:rPr lang="en-US" sz="1600" spc="-20" dirty="0"/>
                        <a:t>ke</a:t>
                      </a:r>
                      <a:r>
                        <a:rPr lang="en-US" sz="1600" dirty="0"/>
                        <a:t>y</a:t>
                      </a:r>
                      <a:r>
                        <a:rPr lang="en-US" sz="1600" spc="30" dirty="0"/>
                        <a:t> </a:t>
                      </a:r>
                      <a:r>
                        <a:rPr lang="en-US" sz="1600" spc="-5" dirty="0"/>
                        <a:t>detail</a:t>
                      </a:r>
                      <a:r>
                        <a:rPr lang="en-US" sz="1600" dirty="0"/>
                        <a:t>s</a:t>
                      </a:r>
                      <a:r>
                        <a:rPr lang="en-US" sz="1600" spc="30" dirty="0"/>
                        <a:t> </a:t>
                      </a:r>
                      <a:r>
                        <a:rPr lang="en-US" sz="1600" spc="-5" dirty="0"/>
                        <a:t>i</a:t>
                      </a:r>
                      <a:r>
                        <a:rPr lang="en-US" sz="1600" dirty="0"/>
                        <a:t>n</a:t>
                      </a:r>
                      <a:r>
                        <a:rPr lang="en-US" sz="1600" spc="130" dirty="0"/>
                        <a:t> </a:t>
                      </a:r>
                      <a:r>
                        <a:rPr lang="en-US" sz="1600" dirty="0"/>
                        <a:t>a</a:t>
                      </a:r>
                      <a:r>
                        <a:rPr lang="en-US" sz="1600" spc="-45" dirty="0"/>
                        <a:t> </a:t>
                      </a:r>
                      <a:r>
                        <a:rPr lang="en-US" sz="1600" spc="-15" dirty="0"/>
                        <a:t>t</a:t>
                      </a:r>
                      <a:r>
                        <a:rPr lang="en-US" sz="1600" spc="-25" dirty="0"/>
                        <a:t>e</a:t>
                      </a:r>
                      <a:r>
                        <a:rPr lang="en-US" sz="1600" spc="-5" dirty="0"/>
                        <a:t>xt</a:t>
                      </a:r>
                      <a:r>
                        <a:rPr lang="en-US" sz="1600" dirty="0"/>
                        <a:t>.</a:t>
                      </a:r>
                      <a:endParaRPr lang="en-US" sz="1600" dirty="0">
                        <a:latin typeface="Calibri"/>
                        <a:ea typeface="Times New Roman"/>
                        <a:cs typeface="Times New Roman"/>
                      </a:endParaRPr>
                    </a:p>
                  </a:txBody>
                  <a:tcPr marL="0" marR="0" marT="0" marB="0"/>
                </a:tc>
                <a:tc>
                  <a:txBody>
                    <a:bodyPr/>
                    <a:lstStyle/>
                    <a:p>
                      <a:pPr marL="91440" marR="0">
                        <a:lnSpc>
                          <a:spcPct val="115000"/>
                        </a:lnSpc>
                        <a:spcBef>
                          <a:spcPts val="335"/>
                        </a:spcBef>
                        <a:spcAft>
                          <a:spcPts val="0"/>
                        </a:spcAft>
                      </a:pPr>
                      <a:r>
                        <a:rPr lang="en-US" sz="1600" spc="-5" dirty="0"/>
                        <a:t>1</a:t>
                      </a:r>
                      <a:r>
                        <a:rPr lang="en-US" sz="1600" dirty="0"/>
                        <a:t>.</a:t>
                      </a:r>
                      <a:endParaRPr lang="en-US" sz="1600" dirty="0">
                        <a:latin typeface="Calibri"/>
                        <a:ea typeface="Times New Roman"/>
                        <a:cs typeface="Times New Roman"/>
                      </a:endParaRPr>
                    </a:p>
                  </a:txBody>
                  <a:tcPr marL="0" marR="0" marT="0" marB="0"/>
                </a:tc>
                <a:tc>
                  <a:txBody>
                    <a:bodyPr/>
                    <a:lstStyle/>
                    <a:p>
                      <a:pPr marL="81280" marR="132080">
                        <a:lnSpc>
                          <a:spcPct val="104000"/>
                        </a:lnSpc>
                        <a:spcBef>
                          <a:spcPts val="335"/>
                        </a:spcBef>
                        <a:spcAft>
                          <a:spcPts val="0"/>
                        </a:spcAft>
                      </a:pPr>
                      <a:r>
                        <a:rPr lang="en-US" sz="1600" spc="-5" dirty="0"/>
                        <a:t>As</a:t>
                      </a:r>
                      <a:r>
                        <a:rPr lang="en-US" sz="1600" dirty="0"/>
                        <a:t>k</a:t>
                      </a:r>
                      <a:r>
                        <a:rPr lang="en-US" sz="1600" spc="-115" dirty="0"/>
                        <a:t> </a:t>
                      </a:r>
                      <a:r>
                        <a:rPr lang="en-US" sz="1600" spc="-5" dirty="0"/>
                        <a:t>an</a:t>
                      </a:r>
                      <a:r>
                        <a:rPr lang="en-US" sz="1600" dirty="0"/>
                        <a:t>d</a:t>
                      </a:r>
                      <a:r>
                        <a:rPr lang="en-US" sz="1600" spc="70" dirty="0"/>
                        <a:t> </a:t>
                      </a:r>
                      <a:r>
                        <a:rPr lang="en-US" sz="1600" spc="-5" dirty="0"/>
                        <a:t>an</a:t>
                      </a:r>
                      <a:r>
                        <a:rPr lang="en-US" sz="1600" spc="-20" dirty="0"/>
                        <a:t>s</a:t>
                      </a:r>
                      <a:r>
                        <a:rPr lang="en-US" sz="1600" spc="-30" dirty="0"/>
                        <a:t>w</a:t>
                      </a:r>
                      <a:r>
                        <a:rPr lang="en-US" sz="1600" spc="-5" dirty="0"/>
                        <a:t>e</a:t>
                      </a:r>
                      <a:r>
                        <a:rPr lang="en-US" sz="1600" dirty="0"/>
                        <a:t>r</a:t>
                      </a:r>
                      <a:r>
                        <a:rPr lang="en-US" sz="1600" spc="75" dirty="0"/>
                        <a:t> </a:t>
                      </a:r>
                      <a:r>
                        <a:rPr lang="en-US" sz="1600" spc="-5" dirty="0"/>
                        <a:t>que</a:t>
                      </a:r>
                      <a:r>
                        <a:rPr lang="en-US" sz="1600" spc="-10" dirty="0"/>
                        <a:t>s</a:t>
                      </a:r>
                      <a:r>
                        <a:rPr lang="en-US" sz="1600" spc="-5" dirty="0"/>
                        <a:t>tion</a:t>
                      </a:r>
                      <a:r>
                        <a:rPr lang="en-US" sz="1600" dirty="0"/>
                        <a:t>s</a:t>
                      </a:r>
                      <a:r>
                        <a:rPr lang="en-US" sz="1600" spc="30" dirty="0"/>
                        <a:t> </a:t>
                      </a:r>
                      <a:r>
                        <a:rPr lang="en-US" sz="1600" spc="-5" dirty="0"/>
                        <a:t>abou</a:t>
                      </a:r>
                      <a:r>
                        <a:rPr lang="en-US" sz="1600" dirty="0"/>
                        <a:t>t</a:t>
                      </a:r>
                      <a:r>
                        <a:rPr lang="en-US" sz="1600" spc="-25" dirty="0"/>
                        <a:t> ke</a:t>
                      </a:r>
                      <a:r>
                        <a:rPr lang="en-US" sz="1600" dirty="0"/>
                        <a:t>y</a:t>
                      </a:r>
                      <a:r>
                        <a:rPr lang="en-US" sz="1600" spc="30" dirty="0"/>
                        <a:t> </a:t>
                      </a:r>
                      <a:r>
                        <a:rPr lang="en-US" sz="1600" spc="-5" dirty="0"/>
                        <a:t>detail</a:t>
                      </a:r>
                      <a:r>
                        <a:rPr lang="en-US" sz="1600" dirty="0"/>
                        <a:t>s</a:t>
                      </a:r>
                      <a:r>
                        <a:rPr lang="en-US" sz="1600" spc="30" dirty="0"/>
                        <a:t> </a:t>
                      </a:r>
                      <a:r>
                        <a:rPr lang="en-US" sz="1600" spc="-5" dirty="0"/>
                        <a:t>i</a:t>
                      </a:r>
                      <a:r>
                        <a:rPr lang="en-US" sz="1600" dirty="0"/>
                        <a:t>n</a:t>
                      </a:r>
                      <a:r>
                        <a:rPr lang="en-US" sz="1600" spc="130" dirty="0"/>
                        <a:t> </a:t>
                      </a:r>
                      <a:r>
                        <a:rPr lang="en-US" sz="1600" dirty="0"/>
                        <a:t>a</a:t>
                      </a:r>
                      <a:r>
                        <a:rPr lang="en-US" sz="1600" spc="-75" dirty="0"/>
                        <a:t> </a:t>
                      </a:r>
                      <a:r>
                        <a:rPr lang="en-US" sz="1600" spc="-15" dirty="0"/>
                        <a:t>t</a:t>
                      </a:r>
                      <a:r>
                        <a:rPr lang="en-US" sz="1600" spc="-25" dirty="0"/>
                        <a:t>e</a:t>
                      </a:r>
                      <a:r>
                        <a:rPr lang="en-US" sz="1600" spc="-5" dirty="0"/>
                        <a:t>xt</a:t>
                      </a:r>
                      <a:r>
                        <a:rPr lang="en-US" sz="1600" dirty="0"/>
                        <a:t>.</a:t>
                      </a:r>
                      <a:endParaRPr lang="en-US" sz="1600" dirty="0">
                        <a:latin typeface="Calibri"/>
                        <a:ea typeface="Times New Roman"/>
                        <a:cs typeface="Times New Roman"/>
                      </a:endParaRPr>
                    </a:p>
                  </a:txBody>
                  <a:tcPr marL="0" marR="0" marT="0" marB="0"/>
                </a:tc>
                <a:tc>
                  <a:txBody>
                    <a:bodyPr/>
                    <a:lstStyle/>
                    <a:p>
                      <a:pPr marL="68580" marR="0">
                        <a:lnSpc>
                          <a:spcPct val="115000"/>
                        </a:lnSpc>
                        <a:spcBef>
                          <a:spcPts val="335"/>
                        </a:spcBef>
                        <a:spcAft>
                          <a:spcPts val="0"/>
                        </a:spcAft>
                      </a:pPr>
                      <a:r>
                        <a:rPr lang="en-US" sz="1600" spc="-5" dirty="0"/>
                        <a:t>1</a:t>
                      </a:r>
                      <a:r>
                        <a:rPr lang="en-US" sz="1600" dirty="0"/>
                        <a:t>.</a:t>
                      </a:r>
                      <a:endParaRPr lang="en-US" sz="1600" dirty="0">
                        <a:latin typeface="Calibri"/>
                        <a:ea typeface="Times New Roman"/>
                        <a:cs typeface="Times New Roman"/>
                      </a:endParaRPr>
                    </a:p>
                  </a:txBody>
                  <a:tcPr marL="0" marR="0" marT="0" marB="0"/>
                </a:tc>
                <a:tc>
                  <a:txBody>
                    <a:bodyPr/>
                    <a:lstStyle/>
                    <a:p>
                      <a:pPr marL="81280" marR="254635">
                        <a:lnSpc>
                          <a:spcPct val="104000"/>
                        </a:lnSpc>
                        <a:spcBef>
                          <a:spcPts val="335"/>
                        </a:spcBef>
                        <a:spcAft>
                          <a:spcPts val="0"/>
                        </a:spcAft>
                      </a:pPr>
                      <a:r>
                        <a:rPr lang="en-US" sz="1600" spc="-5" dirty="0"/>
                        <a:t>As</a:t>
                      </a:r>
                      <a:r>
                        <a:rPr lang="en-US" sz="1600" dirty="0"/>
                        <a:t>k</a:t>
                      </a:r>
                      <a:r>
                        <a:rPr lang="en-US" sz="1600" spc="-130" dirty="0"/>
                        <a:t> </a:t>
                      </a:r>
                      <a:r>
                        <a:rPr lang="en-US" sz="1600" spc="-5" dirty="0"/>
                        <a:t>an</a:t>
                      </a:r>
                      <a:r>
                        <a:rPr lang="en-US" sz="1600" dirty="0"/>
                        <a:t>d</a:t>
                      </a:r>
                      <a:r>
                        <a:rPr lang="en-US" sz="1600" spc="50" dirty="0"/>
                        <a:t> </a:t>
                      </a:r>
                      <a:r>
                        <a:rPr lang="en-US" sz="1600" spc="-5" dirty="0"/>
                        <a:t>an</a:t>
                      </a:r>
                      <a:r>
                        <a:rPr lang="en-US" sz="1600" spc="-20" dirty="0"/>
                        <a:t>s</a:t>
                      </a:r>
                      <a:r>
                        <a:rPr lang="en-US" sz="1600" spc="-30" dirty="0"/>
                        <a:t>w</a:t>
                      </a:r>
                      <a:r>
                        <a:rPr lang="en-US" sz="1600" spc="-5" dirty="0"/>
                        <a:t>e</a:t>
                      </a:r>
                      <a:r>
                        <a:rPr lang="en-US" sz="1600" dirty="0"/>
                        <a:t>r</a:t>
                      </a:r>
                      <a:r>
                        <a:rPr lang="en-US" sz="1600" spc="45" dirty="0"/>
                        <a:t> </a:t>
                      </a:r>
                      <a:r>
                        <a:rPr lang="en-US" sz="1600" spc="-5" dirty="0"/>
                        <a:t>suc</a:t>
                      </a:r>
                      <a:r>
                        <a:rPr lang="en-US" sz="1600" dirty="0"/>
                        <a:t>h</a:t>
                      </a:r>
                      <a:r>
                        <a:rPr lang="en-US" sz="1600" spc="15" dirty="0"/>
                        <a:t> </a:t>
                      </a:r>
                      <a:r>
                        <a:rPr lang="en-US" sz="1600" spc="-5" dirty="0"/>
                        <a:t>que</a:t>
                      </a:r>
                      <a:r>
                        <a:rPr lang="en-US" sz="1600" spc="-10" dirty="0"/>
                        <a:t>s</a:t>
                      </a:r>
                      <a:r>
                        <a:rPr lang="en-US" sz="1600" spc="-5" dirty="0"/>
                        <a:t>tion</a:t>
                      </a:r>
                      <a:r>
                        <a:rPr lang="en-US" sz="1600" dirty="0"/>
                        <a:t>s</a:t>
                      </a:r>
                      <a:r>
                        <a:rPr lang="en-US" sz="1600" spc="30" dirty="0"/>
                        <a:t> </a:t>
                      </a:r>
                      <a:r>
                        <a:rPr lang="en-US" sz="1600" spc="-5" dirty="0"/>
                        <a:t>a</a:t>
                      </a:r>
                      <a:r>
                        <a:rPr lang="en-US" sz="1600" dirty="0"/>
                        <a:t>s</a:t>
                      </a:r>
                      <a:r>
                        <a:rPr lang="en-US" sz="1600" spc="30" dirty="0"/>
                        <a:t> </a:t>
                      </a:r>
                      <a:r>
                        <a:rPr lang="en-US" sz="1600" spc="-5" dirty="0"/>
                        <a:t>wh</a:t>
                      </a:r>
                      <a:r>
                        <a:rPr lang="en-US" sz="1600" spc="-25" dirty="0"/>
                        <a:t>o</a:t>
                      </a:r>
                      <a:r>
                        <a:rPr lang="en-US" sz="1600" dirty="0"/>
                        <a:t>,</a:t>
                      </a:r>
                      <a:r>
                        <a:rPr lang="en-US" sz="1600" spc="-10" dirty="0"/>
                        <a:t> </a:t>
                      </a:r>
                      <a:r>
                        <a:rPr lang="en-US" sz="1600" spc="-5" dirty="0"/>
                        <a:t>wh</a:t>
                      </a:r>
                      <a:r>
                        <a:rPr lang="en-US" sz="1600" spc="-10" dirty="0"/>
                        <a:t>a</a:t>
                      </a:r>
                      <a:r>
                        <a:rPr lang="en-US" sz="1600" spc="-5" dirty="0"/>
                        <a:t>t</a:t>
                      </a:r>
                      <a:r>
                        <a:rPr lang="en-US" sz="1600" dirty="0"/>
                        <a:t>,</a:t>
                      </a:r>
                      <a:r>
                        <a:rPr lang="en-US" sz="1600" spc="-40" dirty="0"/>
                        <a:t> </a:t>
                      </a:r>
                      <a:r>
                        <a:rPr lang="en-US" sz="1600" spc="-5" dirty="0"/>
                        <a:t>whe</a:t>
                      </a:r>
                      <a:r>
                        <a:rPr lang="en-US" sz="1600" spc="-10" dirty="0"/>
                        <a:t>re</a:t>
                      </a:r>
                      <a:r>
                        <a:rPr lang="en-US" sz="1600" dirty="0"/>
                        <a:t>,</a:t>
                      </a:r>
                      <a:r>
                        <a:rPr lang="en-US" sz="1600" spc="-20" dirty="0"/>
                        <a:t> </a:t>
                      </a:r>
                      <a:r>
                        <a:rPr lang="en-US" sz="1600" spc="-5" dirty="0"/>
                        <a:t>when</a:t>
                      </a:r>
                      <a:r>
                        <a:rPr lang="en-US" sz="1600" dirty="0"/>
                        <a:t>,</a:t>
                      </a:r>
                      <a:r>
                        <a:rPr lang="en-US" sz="1600" spc="30" dirty="0"/>
                        <a:t> </a:t>
                      </a:r>
                      <a:r>
                        <a:rPr lang="en-US" sz="1600" spc="-5" dirty="0"/>
                        <a:t>w</a:t>
                      </a:r>
                      <a:r>
                        <a:rPr lang="en-US" sz="1600" spc="-25" dirty="0"/>
                        <a:t>h</a:t>
                      </a:r>
                      <a:r>
                        <a:rPr lang="en-US" sz="1600" spc="-65" dirty="0"/>
                        <a:t>y</a:t>
                      </a:r>
                      <a:r>
                        <a:rPr lang="en-US" sz="1600" dirty="0"/>
                        <a:t>,</a:t>
                      </a:r>
                      <a:r>
                        <a:rPr lang="en-US" sz="1600" spc="30" dirty="0"/>
                        <a:t> </a:t>
                      </a:r>
                      <a:r>
                        <a:rPr lang="en-US" sz="1600" spc="-5" dirty="0"/>
                        <a:t>an</a:t>
                      </a:r>
                      <a:r>
                        <a:rPr lang="en-US" sz="1600" dirty="0"/>
                        <a:t>d</a:t>
                      </a:r>
                      <a:r>
                        <a:rPr lang="en-US" sz="1600" spc="30" dirty="0"/>
                        <a:t> </a:t>
                      </a:r>
                      <a:r>
                        <a:rPr lang="en-US" sz="1600" spc="-5" dirty="0"/>
                        <a:t>h</a:t>
                      </a:r>
                      <a:r>
                        <a:rPr lang="en-US" sz="1600" spc="-25" dirty="0"/>
                        <a:t>o</a:t>
                      </a:r>
                      <a:r>
                        <a:rPr lang="en-US" sz="1600" dirty="0"/>
                        <a:t>w</a:t>
                      </a:r>
                      <a:r>
                        <a:rPr lang="en-US" sz="1600" spc="-105" dirty="0"/>
                        <a:t> </a:t>
                      </a:r>
                      <a:r>
                        <a:rPr lang="en-US" sz="1600" spc="-20" dirty="0"/>
                        <a:t>t</a:t>
                      </a:r>
                      <a:r>
                        <a:rPr lang="en-US" sz="1600" dirty="0"/>
                        <a:t>o</a:t>
                      </a:r>
                      <a:r>
                        <a:rPr lang="en-US" sz="1600" spc="95" dirty="0"/>
                        <a:t> </a:t>
                      </a:r>
                      <a:r>
                        <a:rPr lang="en-US" sz="1600" spc="-5" dirty="0"/>
                        <a:t>demon</a:t>
                      </a:r>
                      <a:r>
                        <a:rPr lang="en-US" sz="1600" spc="-10" dirty="0"/>
                        <a:t>s</a:t>
                      </a:r>
                      <a:r>
                        <a:rPr lang="en-US" sz="1600" spc="-5" dirty="0"/>
                        <a:t>t</a:t>
                      </a:r>
                      <a:r>
                        <a:rPr lang="en-US" sz="1600" spc="-25" dirty="0"/>
                        <a:t>r</a:t>
                      </a:r>
                      <a:r>
                        <a:rPr lang="en-US" sz="1600" spc="-10" dirty="0"/>
                        <a:t>a</a:t>
                      </a:r>
                      <a:r>
                        <a:rPr lang="en-US" sz="1600" spc="-15" dirty="0"/>
                        <a:t>t</a:t>
                      </a:r>
                      <a:r>
                        <a:rPr lang="en-US" sz="1600" dirty="0"/>
                        <a:t>e </a:t>
                      </a:r>
                      <a:r>
                        <a:rPr lang="en-US" sz="1600" spc="-5" dirty="0"/>
                        <a:t>under</a:t>
                      </a:r>
                      <a:r>
                        <a:rPr lang="en-US" sz="1600" spc="-10" dirty="0"/>
                        <a:t>s</a:t>
                      </a:r>
                      <a:r>
                        <a:rPr lang="en-US" sz="1600" spc="-5" dirty="0"/>
                        <a:t>tandin</a:t>
                      </a:r>
                      <a:r>
                        <a:rPr lang="en-US" sz="1600" dirty="0"/>
                        <a:t>g</a:t>
                      </a:r>
                      <a:r>
                        <a:rPr lang="en-US" sz="1600" spc="30" dirty="0"/>
                        <a:t> </a:t>
                      </a:r>
                      <a:r>
                        <a:rPr lang="en-US" sz="1600" spc="-5" dirty="0"/>
                        <a:t>o</a:t>
                      </a:r>
                      <a:r>
                        <a:rPr lang="en-US" sz="1600" dirty="0"/>
                        <a:t>f</a:t>
                      </a:r>
                      <a:r>
                        <a:rPr lang="en-US" sz="1600" spc="-20" dirty="0"/>
                        <a:t> </a:t>
                      </a:r>
                      <a:r>
                        <a:rPr lang="en-US" sz="1600" spc="-30" dirty="0"/>
                        <a:t>ke</a:t>
                      </a:r>
                      <a:r>
                        <a:rPr lang="en-US" sz="1600" dirty="0"/>
                        <a:t>y</a:t>
                      </a:r>
                      <a:r>
                        <a:rPr lang="en-US" sz="1600" spc="-15" dirty="0"/>
                        <a:t> </a:t>
                      </a:r>
                      <a:r>
                        <a:rPr lang="en-US" sz="1600" spc="-5" dirty="0"/>
                        <a:t>detail</a:t>
                      </a:r>
                      <a:r>
                        <a:rPr lang="en-US" sz="1600" dirty="0"/>
                        <a:t>s</a:t>
                      </a:r>
                      <a:r>
                        <a:rPr lang="en-US" sz="1600" spc="30" dirty="0"/>
                        <a:t> </a:t>
                      </a:r>
                      <a:r>
                        <a:rPr lang="en-US" sz="1600" spc="-5" dirty="0"/>
                        <a:t>i</a:t>
                      </a:r>
                      <a:r>
                        <a:rPr lang="en-US" sz="1600" dirty="0"/>
                        <a:t>n</a:t>
                      </a:r>
                      <a:r>
                        <a:rPr lang="en-US" sz="1600" spc="130" dirty="0"/>
                        <a:t> </a:t>
                      </a:r>
                      <a:r>
                        <a:rPr lang="en-US" sz="1600" dirty="0"/>
                        <a:t>a</a:t>
                      </a:r>
                      <a:r>
                        <a:rPr lang="en-US" sz="1600" spc="30" dirty="0"/>
                        <a:t> </a:t>
                      </a:r>
                      <a:r>
                        <a:rPr lang="en-US" sz="1600" spc="-15" dirty="0"/>
                        <a:t>t</a:t>
                      </a:r>
                      <a:r>
                        <a:rPr lang="en-US" sz="1600" spc="-25" dirty="0"/>
                        <a:t>e</a:t>
                      </a:r>
                      <a:r>
                        <a:rPr lang="en-US" sz="1600" spc="-5" dirty="0"/>
                        <a:t>xt</a:t>
                      </a:r>
                      <a:r>
                        <a:rPr lang="en-US" sz="1600" dirty="0"/>
                        <a:t>.</a:t>
                      </a:r>
                      <a:endParaRPr lang="en-US" sz="1600" dirty="0">
                        <a:latin typeface="Calibri"/>
                        <a:ea typeface="Times New Roman"/>
                        <a:cs typeface="Times New Roman"/>
                      </a:endParaRPr>
                    </a:p>
                  </a:txBody>
                  <a:tcPr marL="0" marR="0" marT="0" marB="0"/>
                </a:tc>
              </a:tr>
            </a:tbl>
          </a:graphicData>
        </a:graphic>
      </p:graphicFrame>
      <p:sp>
        <p:nvSpPr>
          <p:cNvPr id="4" name="Rectangle 3"/>
          <p:cNvSpPr/>
          <p:nvPr/>
        </p:nvSpPr>
        <p:spPr>
          <a:xfrm>
            <a:off x="457200" y="152400"/>
            <a:ext cx="8153400" cy="400110"/>
          </a:xfrm>
          <a:prstGeom prst="rect">
            <a:avLst/>
          </a:prstGeom>
        </p:spPr>
        <p:txBody>
          <a:bodyPr wrap="square">
            <a:spAutoFit/>
          </a:bodyPr>
          <a:lstStyle/>
          <a:p>
            <a:pPr algn="ctr"/>
            <a:r>
              <a:rPr lang="en-US" sz="2000" dirty="0" smtClean="0">
                <a:latin typeface="Arial" pitchFamily="34" charset="0"/>
                <a:ea typeface="Times New Roman" pitchFamily="18" charset="0"/>
                <a:cs typeface="Arial" pitchFamily="34" charset="0"/>
              </a:rPr>
              <a:t>Reading Standards for Informational Text K–8 </a:t>
            </a:r>
            <a:endParaRPr lang="en-US" sz="2000" dirty="0">
              <a:latin typeface="Arial" pitchFamily="34" charset="0"/>
              <a:cs typeface="Arial" pitchFamily="34" charset="0"/>
            </a:endParaRPr>
          </a:p>
        </p:txBody>
      </p:sp>
      <p:sp>
        <p:nvSpPr>
          <p:cNvPr id="5" name="TextBox 4"/>
          <p:cNvSpPr txBox="1"/>
          <p:nvPr/>
        </p:nvSpPr>
        <p:spPr>
          <a:xfrm>
            <a:off x="1447800" y="381000"/>
            <a:ext cx="330540" cy="369332"/>
          </a:xfrm>
          <a:prstGeom prst="rect">
            <a:avLst/>
          </a:prstGeom>
          <a:noFill/>
        </p:spPr>
        <p:txBody>
          <a:bodyPr wrap="none" rtlCol="0">
            <a:spAutoFit/>
          </a:bodyPr>
          <a:lstStyle/>
          <a:p>
            <a:r>
              <a:rPr lang="en-US" dirty="0" smtClean="0"/>
              <a:t>K</a:t>
            </a:r>
            <a:endParaRPr lang="en-US" dirty="0"/>
          </a:p>
        </p:txBody>
      </p:sp>
      <p:sp>
        <p:nvSpPr>
          <p:cNvPr id="6" name="TextBox 5"/>
          <p:cNvSpPr txBox="1"/>
          <p:nvPr/>
        </p:nvSpPr>
        <p:spPr>
          <a:xfrm>
            <a:off x="4114800" y="381000"/>
            <a:ext cx="389106" cy="461665"/>
          </a:xfrm>
          <a:prstGeom prst="rect">
            <a:avLst/>
          </a:prstGeom>
          <a:noFill/>
        </p:spPr>
        <p:txBody>
          <a:bodyPr wrap="square" rtlCol="0">
            <a:spAutoFit/>
          </a:bodyPr>
          <a:lstStyle/>
          <a:p>
            <a:r>
              <a:rPr lang="en-US" dirty="0" smtClean="0"/>
              <a:t>1</a:t>
            </a:r>
            <a:endParaRPr lang="en-US" dirty="0"/>
          </a:p>
        </p:txBody>
      </p:sp>
      <p:sp>
        <p:nvSpPr>
          <p:cNvPr id="7" name="TextBox 6"/>
          <p:cNvSpPr txBox="1"/>
          <p:nvPr/>
        </p:nvSpPr>
        <p:spPr>
          <a:xfrm>
            <a:off x="7010400" y="381000"/>
            <a:ext cx="312906" cy="369332"/>
          </a:xfrm>
          <a:prstGeom prst="rect">
            <a:avLst/>
          </a:prstGeom>
          <a:noFill/>
        </p:spPr>
        <p:txBody>
          <a:bodyPr wrap="none" rtlCol="0">
            <a:spAutoFit/>
          </a:bodyPr>
          <a:lstStyle/>
          <a:p>
            <a:r>
              <a:rPr lang="en-US" dirty="0" smtClean="0"/>
              <a:t>2</a:t>
            </a:r>
            <a:endParaRPr lang="en-US" dirty="0"/>
          </a:p>
        </p:txBody>
      </p:sp>
      <p:sp>
        <p:nvSpPr>
          <p:cNvPr id="8" name="TextBox 7"/>
          <p:cNvSpPr txBox="1"/>
          <p:nvPr/>
        </p:nvSpPr>
        <p:spPr>
          <a:xfrm>
            <a:off x="1524000" y="2286000"/>
            <a:ext cx="312906" cy="369332"/>
          </a:xfrm>
          <a:prstGeom prst="rect">
            <a:avLst/>
          </a:prstGeom>
          <a:noFill/>
        </p:spPr>
        <p:txBody>
          <a:bodyPr wrap="none" rtlCol="0">
            <a:spAutoFit/>
          </a:bodyPr>
          <a:lstStyle/>
          <a:p>
            <a:r>
              <a:rPr lang="en-US" dirty="0" smtClean="0"/>
              <a:t>3</a:t>
            </a:r>
            <a:endParaRPr lang="en-US" dirty="0"/>
          </a:p>
        </p:txBody>
      </p:sp>
      <p:sp>
        <p:nvSpPr>
          <p:cNvPr id="9" name="TextBox 8"/>
          <p:cNvSpPr txBox="1"/>
          <p:nvPr/>
        </p:nvSpPr>
        <p:spPr>
          <a:xfrm>
            <a:off x="4267200" y="2286000"/>
            <a:ext cx="312906" cy="369332"/>
          </a:xfrm>
          <a:prstGeom prst="rect">
            <a:avLst/>
          </a:prstGeom>
          <a:noFill/>
        </p:spPr>
        <p:txBody>
          <a:bodyPr wrap="none" rtlCol="0">
            <a:spAutoFit/>
          </a:bodyPr>
          <a:lstStyle/>
          <a:p>
            <a:r>
              <a:rPr lang="en-US" dirty="0" smtClean="0"/>
              <a:t>4</a:t>
            </a:r>
            <a:endParaRPr lang="en-US" dirty="0"/>
          </a:p>
        </p:txBody>
      </p:sp>
      <p:sp>
        <p:nvSpPr>
          <p:cNvPr id="10" name="TextBox 9"/>
          <p:cNvSpPr txBox="1"/>
          <p:nvPr/>
        </p:nvSpPr>
        <p:spPr>
          <a:xfrm>
            <a:off x="7010400" y="2286000"/>
            <a:ext cx="312906" cy="369332"/>
          </a:xfrm>
          <a:prstGeom prst="rect">
            <a:avLst/>
          </a:prstGeom>
          <a:noFill/>
        </p:spPr>
        <p:txBody>
          <a:bodyPr wrap="none" rtlCol="0">
            <a:spAutoFit/>
          </a:bodyPr>
          <a:lstStyle/>
          <a:p>
            <a:r>
              <a:rPr lang="en-US" dirty="0" smtClean="0"/>
              <a:t>5</a:t>
            </a:r>
            <a:endParaRPr lang="en-US" dirty="0"/>
          </a:p>
        </p:txBody>
      </p:sp>
      <p:sp>
        <p:nvSpPr>
          <p:cNvPr id="11" name="TextBox 10"/>
          <p:cNvSpPr txBox="1"/>
          <p:nvPr/>
        </p:nvSpPr>
        <p:spPr>
          <a:xfrm>
            <a:off x="304800" y="6400800"/>
            <a:ext cx="8610600" cy="369332"/>
          </a:xfrm>
          <a:prstGeom prst="rect">
            <a:avLst/>
          </a:prstGeom>
          <a:noFill/>
        </p:spPr>
        <p:txBody>
          <a:bodyPr wrap="square" rtlCol="0">
            <a:spAutoFit/>
          </a:bodyPr>
          <a:lstStyle/>
          <a:p>
            <a:pPr algn="ctr"/>
            <a:r>
              <a:rPr lang="en-US" sz="1800" dirty="0" smtClean="0">
                <a:latin typeface="Arial" pitchFamily="34" charset="0"/>
                <a:cs typeface="Arial" pitchFamily="34" charset="0"/>
              </a:rPr>
              <a:t>The </a:t>
            </a:r>
            <a:r>
              <a:rPr lang="en-US" sz="1800" b="1" dirty="0" smtClean="0">
                <a:latin typeface="Arial" pitchFamily="34" charset="0"/>
                <a:cs typeface="Arial" pitchFamily="34" charset="0"/>
              </a:rPr>
              <a:t>NEW</a:t>
            </a:r>
            <a:r>
              <a:rPr lang="en-US" sz="1800" dirty="0" smtClean="0">
                <a:latin typeface="Arial" pitchFamily="34" charset="0"/>
                <a:cs typeface="Arial" pitchFamily="34" charset="0"/>
              </a:rPr>
              <a:t> CORE Standards Make Teaching &amp; Learning Easier To Manage!</a:t>
            </a:r>
            <a:endParaRPr lang="en-US" sz="1800" dirty="0">
              <a:latin typeface="Arial" pitchFamily="34" charset="0"/>
              <a:cs typeface="Arial" pitchFamily="34" charset="0"/>
            </a:endParaRPr>
          </a:p>
        </p:txBody>
      </p:sp>
      <p:sp>
        <p:nvSpPr>
          <p:cNvPr id="12" name="TextBox 11"/>
          <p:cNvSpPr txBox="1"/>
          <p:nvPr/>
        </p:nvSpPr>
        <p:spPr>
          <a:xfrm>
            <a:off x="457200" y="4572000"/>
            <a:ext cx="2514600" cy="1323439"/>
          </a:xfrm>
          <a:prstGeom prst="rect">
            <a:avLst/>
          </a:prstGeom>
          <a:noFill/>
        </p:spPr>
        <p:txBody>
          <a:bodyPr wrap="square" rtlCol="0">
            <a:spAutoFit/>
          </a:bodyPr>
          <a:lstStyle/>
          <a:p>
            <a:r>
              <a:rPr lang="en-US" sz="1600" dirty="0" smtClean="0">
                <a:cs typeface="Times New Roman" pitchFamily="18" charset="0"/>
              </a:rPr>
              <a:t>1. Cite textual evidence to support analysis of what the text says explicitly as well as inferences drawn from the text.</a:t>
            </a:r>
            <a:endParaRPr lang="en-US" sz="1600" dirty="0">
              <a:cs typeface="Times New Roman" pitchFamily="18" charset="0"/>
            </a:endParaRPr>
          </a:p>
        </p:txBody>
      </p:sp>
      <p:sp>
        <p:nvSpPr>
          <p:cNvPr id="13" name="TextBox 12"/>
          <p:cNvSpPr txBox="1"/>
          <p:nvPr/>
        </p:nvSpPr>
        <p:spPr>
          <a:xfrm>
            <a:off x="3276600" y="4572000"/>
            <a:ext cx="2590800" cy="1569660"/>
          </a:xfrm>
          <a:prstGeom prst="rect">
            <a:avLst/>
          </a:prstGeom>
          <a:noFill/>
        </p:spPr>
        <p:txBody>
          <a:bodyPr wrap="square" rtlCol="0">
            <a:spAutoFit/>
          </a:bodyPr>
          <a:lstStyle/>
          <a:p>
            <a:r>
              <a:rPr lang="en-US" sz="1600" dirty="0" smtClean="0">
                <a:latin typeface="+mn-lt"/>
              </a:rPr>
              <a:t>1. Cite several pieces of textual evidence to support analysis of what the text says explicitly as well as inferences drawn from the text</a:t>
            </a:r>
            <a:endParaRPr lang="en-US" sz="1600" dirty="0">
              <a:latin typeface="+mn-lt"/>
            </a:endParaRPr>
          </a:p>
        </p:txBody>
      </p:sp>
      <p:sp>
        <p:nvSpPr>
          <p:cNvPr id="14" name="TextBox 13"/>
          <p:cNvSpPr txBox="1"/>
          <p:nvPr/>
        </p:nvSpPr>
        <p:spPr>
          <a:xfrm>
            <a:off x="6096000" y="4572000"/>
            <a:ext cx="2514600" cy="1815882"/>
          </a:xfrm>
          <a:prstGeom prst="rect">
            <a:avLst/>
          </a:prstGeom>
          <a:noFill/>
        </p:spPr>
        <p:txBody>
          <a:bodyPr wrap="square" rtlCol="0">
            <a:spAutoFit/>
          </a:bodyPr>
          <a:lstStyle/>
          <a:p>
            <a:r>
              <a:rPr lang="en-US" sz="1600" dirty="0" smtClean="0">
                <a:latin typeface="+mn-lt"/>
              </a:rPr>
              <a:t>1. Cite the textual evidence that most strongly supports an analysis of what the text says explicitly as well as inferences drawn from the text.</a:t>
            </a:r>
            <a:endParaRPr lang="en-US" sz="1600" dirty="0">
              <a:latin typeface="+mn-lt"/>
            </a:endParaRPr>
          </a:p>
        </p:txBody>
      </p:sp>
      <p:sp>
        <p:nvSpPr>
          <p:cNvPr id="16" name="TextBox 15"/>
          <p:cNvSpPr txBox="1"/>
          <p:nvPr/>
        </p:nvSpPr>
        <p:spPr>
          <a:xfrm>
            <a:off x="1524000" y="4267200"/>
            <a:ext cx="319318" cy="369332"/>
          </a:xfrm>
          <a:prstGeom prst="rect">
            <a:avLst/>
          </a:prstGeom>
          <a:noFill/>
        </p:spPr>
        <p:txBody>
          <a:bodyPr wrap="none" rtlCol="0">
            <a:spAutoFit/>
          </a:bodyPr>
          <a:lstStyle/>
          <a:p>
            <a:r>
              <a:rPr lang="en-US" dirty="0" smtClean="0"/>
              <a:t>6</a:t>
            </a:r>
            <a:endParaRPr lang="en-US" dirty="0"/>
          </a:p>
        </p:txBody>
      </p:sp>
      <p:sp>
        <p:nvSpPr>
          <p:cNvPr id="17" name="TextBox 16"/>
          <p:cNvSpPr txBox="1"/>
          <p:nvPr/>
        </p:nvSpPr>
        <p:spPr>
          <a:xfrm>
            <a:off x="4343400" y="4267200"/>
            <a:ext cx="319318" cy="369332"/>
          </a:xfrm>
          <a:prstGeom prst="rect">
            <a:avLst/>
          </a:prstGeom>
          <a:noFill/>
        </p:spPr>
        <p:txBody>
          <a:bodyPr wrap="none" rtlCol="0">
            <a:spAutoFit/>
          </a:bodyPr>
          <a:lstStyle/>
          <a:p>
            <a:r>
              <a:rPr lang="en-US" dirty="0" smtClean="0"/>
              <a:t>7</a:t>
            </a:r>
            <a:endParaRPr lang="en-US" dirty="0"/>
          </a:p>
        </p:txBody>
      </p:sp>
      <p:sp>
        <p:nvSpPr>
          <p:cNvPr id="18" name="TextBox 17"/>
          <p:cNvSpPr txBox="1"/>
          <p:nvPr/>
        </p:nvSpPr>
        <p:spPr>
          <a:xfrm>
            <a:off x="7086600" y="4267200"/>
            <a:ext cx="319318" cy="369332"/>
          </a:xfrm>
          <a:prstGeom prst="rect">
            <a:avLst/>
          </a:prstGeom>
          <a:noFill/>
        </p:spPr>
        <p:txBody>
          <a:bodyPr wrap="none" rtlCol="0">
            <a:spAutoFit/>
          </a:bodyPr>
          <a:lstStyle/>
          <a:p>
            <a:r>
              <a:rPr lang="en-US" dirty="0" smtClean="0"/>
              <a:t>8</a:t>
            </a:r>
            <a:endParaRPr lang="en-US"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124200"/>
            <a:ext cx="8153400" cy="2743200"/>
          </a:xfrm>
        </p:spPr>
        <p:txBody>
          <a:bodyPr>
            <a:normAutofit fontScale="90000"/>
          </a:bodyPr>
          <a:lstStyle/>
          <a:p>
            <a:pPr algn="l"/>
            <a:r>
              <a:rPr lang="en-US" sz="3200" b="0" dirty="0" smtClean="0">
                <a:ln>
                  <a:noFill/>
                </a:ln>
                <a:solidFill>
                  <a:schemeClr val="tx1"/>
                </a:solidFill>
                <a:effectLst/>
                <a:latin typeface="Arial" pitchFamily="34" charset="0"/>
                <a:cs typeface="Arial" pitchFamily="34" charset="0"/>
              </a:rPr>
              <a:t>Reading Standards for Literature - RL</a:t>
            </a:r>
            <a:br>
              <a:rPr lang="en-US" sz="3200" b="0" dirty="0" smtClean="0">
                <a:ln>
                  <a:noFill/>
                </a:ln>
                <a:solidFill>
                  <a:schemeClr val="tx1"/>
                </a:solidFill>
                <a:effectLst/>
                <a:latin typeface="Arial" pitchFamily="34" charset="0"/>
                <a:cs typeface="Arial" pitchFamily="34" charset="0"/>
              </a:rPr>
            </a:br>
            <a:r>
              <a:rPr lang="en-US" sz="3200" b="0" dirty="0" smtClean="0">
                <a:ln>
                  <a:noFill/>
                </a:ln>
                <a:solidFill>
                  <a:schemeClr val="tx1"/>
                </a:solidFill>
                <a:effectLst/>
                <a:latin typeface="Arial" pitchFamily="34" charset="0"/>
                <a:cs typeface="Arial" pitchFamily="34" charset="0"/>
              </a:rPr>
              <a:t>Reading Standards for Informational Text - RI</a:t>
            </a:r>
            <a:br>
              <a:rPr lang="en-US" sz="3200" b="0" dirty="0" smtClean="0">
                <a:ln>
                  <a:noFill/>
                </a:ln>
                <a:solidFill>
                  <a:schemeClr val="tx1"/>
                </a:solidFill>
                <a:effectLst/>
                <a:latin typeface="Arial" pitchFamily="34" charset="0"/>
                <a:cs typeface="Arial" pitchFamily="34" charset="0"/>
              </a:rPr>
            </a:br>
            <a:r>
              <a:rPr lang="en-US" sz="3200" b="0" dirty="0" smtClean="0">
                <a:ln>
                  <a:noFill/>
                </a:ln>
                <a:solidFill>
                  <a:schemeClr val="tx1"/>
                </a:solidFill>
                <a:effectLst/>
                <a:latin typeface="Arial" pitchFamily="34" charset="0"/>
                <a:cs typeface="Arial" pitchFamily="34" charset="0"/>
              </a:rPr>
              <a:t>Reading Standards: Foundation Skills (K-5) - RF</a:t>
            </a:r>
            <a:br>
              <a:rPr lang="en-US" sz="3200" b="0" dirty="0" smtClean="0">
                <a:ln>
                  <a:noFill/>
                </a:ln>
                <a:solidFill>
                  <a:schemeClr val="tx1"/>
                </a:solidFill>
                <a:effectLst/>
                <a:latin typeface="Arial" pitchFamily="34" charset="0"/>
                <a:cs typeface="Arial" pitchFamily="34" charset="0"/>
              </a:rPr>
            </a:br>
            <a:r>
              <a:rPr lang="en-US" sz="3200" b="0" dirty="0" smtClean="0">
                <a:ln>
                  <a:noFill/>
                </a:ln>
                <a:solidFill>
                  <a:schemeClr val="tx1"/>
                </a:solidFill>
                <a:effectLst/>
                <a:latin typeface="Arial" pitchFamily="34" charset="0"/>
                <a:cs typeface="Arial" pitchFamily="34" charset="0"/>
              </a:rPr>
              <a:t>Writing - W</a:t>
            </a:r>
            <a:br>
              <a:rPr lang="en-US" sz="3200" b="0" dirty="0" smtClean="0">
                <a:ln>
                  <a:noFill/>
                </a:ln>
                <a:solidFill>
                  <a:schemeClr val="tx1"/>
                </a:solidFill>
                <a:effectLst/>
                <a:latin typeface="Arial" pitchFamily="34" charset="0"/>
                <a:cs typeface="Arial" pitchFamily="34" charset="0"/>
              </a:rPr>
            </a:br>
            <a:r>
              <a:rPr lang="en-US" sz="3200" b="0" dirty="0" smtClean="0">
                <a:ln>
                  <a:noFill/>
                </a:ln>
                <a:solidFill>
                  <a:schemeClr val="tx1"/>
                </a:solidFill>
                <a:effectLst/>
                <a:latin typeface="Arial" pitchFamily="34" charset="0"/>
                <a:cs typeface="Arial" pitchFamily="34" charset="0"/>
              </a:rPr>
              <a:t>Speaking and Listening - SL</a:t>
            </a:r>
            <a:br>
              <a:rPr lang="en-US" sz="3200" b="0" dirty="0" smtClean="0">
                <a:ln>
                  <a:noFill/>
                </a:ln>
                <a:solidFill>
                  <a:schemeClr val="tx1"/>
                </a:solidFill>
                <a:effectLst/>
                <a:latin typeface="Arial" pitchFamily="34" charset="0"/>
                <a:cs typeface="Arial" pitchFamily="34" charset="0"/>
              </a:rPr>
            </a:br>
            <a:r>
              <a:rPr lang="en-US" sz="3200" b="0" dirty="0" smtClean="0">
                <a:ln>
                  <a:noFill/>
                </a:ln>
                <a:solidFill>
                  <a:schemeClr val="tx1"/>
                </a:solidFill>
                <a:effectLst/>
                <a:latin typeface="Arial" pitchFamily="34" charset="0"/>
                <a:cs typeface="Arial" pitchFamily="34" charset="0"/>
              </a:rPr>
              <a:t>Language - L</a:t>
            </a:r>
            <a:endParaRPr lang="en-US" sz="3200" b="0" dirty="0">
              <a:ln>
                <a:noFill/>
              </a:ln>
              <a:solidFill>
                <a:schemeClr val="tx1"/>
              </a:solidFill>
              <a:effectLst/>
              <a:latin typeface="Arial" pitchFamily="34" charset="0"/>
              <a:cs typeface="Arial" pitchFamily="34" charset="0"/>
            </a:endParaRPr>
          </a:p>
        </p:txBody>
      </p:sp>
      <p:sp>
        <p:nvSpPr>
          <p:cNvPr id="3" name="Text Placeholder 2"/>
          <p:cNvSpPr>
            <a:spLocks noGrp="1"/>
          </p:cNvSpPr>
          <p:nvPr>
            <p:ph type="body" idx="1"/>
          </p:nvPr>
        </p:nvSpPr>
        <p:spPr>
          <a:xfrm>
            <a:off x="685800" y="304800"/>
            <a:ext cx="7772400" cy="2209800"/>
          </a:xfrm>
          <a:ln>
            <a:solidFill>
              <a:schemeClr val="accent2"/>
            </a:solidFill>
          </a:ln>
        </p:spPr>
        <p:txBody>
          <a:bodyPr>
            <a:noAutofit/>
          </a:bodyPr>
          <a:lstStyle/>
          <a:p>
            <a:pPr algn="ctr"/>
            <a:r>
              <a:rPr lang="en-US" sz="3600" dirty="0" smtClean="0"/>
              <a:t>Common Core Standards for English Language Arts &amp; Literacy in History/Social Studies, Science, and Technical Subjects</a:t>
            </a:r>
            <a:endParaRPr lang="en-US" sz="3600"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idx="1"/>
          </p:nvPr>
        </p:nvSpPr>
        <p:spPr>
          <a:xfrm>
            <a:off x="838200" y="381001"/>
            <a:ext cx="7391400" cy="1295400"/>
          </a:xfrm>
        </p:spPr>
        <p:txBody>
          <a:bodyPr>
            <a:noAutofit/>
          </a:bodyPr>
          <a:lstStyle/>
          <a:p>
            <a:r>
              <a:rPr lang="en-US" sz="4000" dirty="0" smtClean="0"/>
              <a:t>Common Core State Standards for</a:t>
            </a:r>
          </a:p>
          <a:p>
            <a:r>
              <a:rPr lang="en-US" sz="4000" dirty="0" smtClean="0"/>
              <a:t>Mathematics</a:t>
            </a:r>
            <a:endParaRPr lang="en-US" sz="4000" dirty="0"/>
          </a:p>
        </p:txBody>
      </p:sp>
      <p:sp>
        <p:nvSpPr>
          <p:cNvPr id="4" name="Rectangle 3"/>
          <p:cNvSpPr/>
          <p:nvPr/>
        </p:nvSpPr>
        <p:spPr>
          <a:xfrm>
            <a:off x="838200" y="2667000"/>
            <a:ext cx="7772400" cy="3970318"/>
          </a:xfrm>
          <a:prstGeom prst="rect">
            <a:avLst/>
          </a:prstGeom>
        </p:spPr>
        <p:txBody>
          <a:bodyPr wrap="square">
            <a:spAutoFit/>
          </a:bodyPr>
          <a:lstStyle/>
          <a:p>
            <a:r>
              <a:rPr lang="en-US" sz="1400" dirty="0" smtClean="0">
                <a:latin typeface="Arial" pitchFamily="34" charset="0"/>
                <a:cs typeface="Arial" pitchFamily="34" charset="0"/>
              </a:rPr>
              <a:t>How to read the grade level standards</a:t>
            </a:r>
          </a:p>
          <a:p>
            <a:r>
              <a:rPr lang="en-US" sz="1400" dirty="0" smtClean="0">
                <a:latin typeface="Arial" pitchFamily="34" charset="0"/>
                <a:cs typeface="Arial" pitchFamily="34" charset="0"/>
              </a:rPr>
              <a:t>Standards define what students should understand and be able to do.</a:t>
            </a:r>
          </a:p>
          <a:p>
            <a:r>
              <a:rPr lang="en-US" sz="1400" dirty="0" smtClean="0">
                <a:latin typeface="Arial" pitchFamily="34" charset="0"/>
                <a:cs typeface="Arial" pitchFamily="34" charset="0"/>
              </a:rPr>
              <a:t>Clusters are groups of related standards. Note that standards from different clusters may sometimes be closely related, because mathematics is a connected subject.</a:t>
            </a:r>
          </a:p>
          <a:p>
            <a:r>
              <a:rPr lang="en-US" sz="1400" dirty="0" smtClean="0">
                <a:latin typeface="Arial" pitchFamily="34" charset="0"/>
                <a:cs typeface="Arial" pitchFamily="34" charset="0"/>
              </a:rPr>
              <a:t>Domains are larger groups of related standards. Standards from different domains</a:t>
            </a:r>
          </a:p>
          <a:p>
            <a:r>
              <a:rPr lang="en-US" sz="1400" dirty="0" smtClean="0">
                <a:latin typeface="Arial" pitchFamily="34" charset="0"/>
                <a:cs typeface="Arial" pitchFamily="34" charset="0"/>
              </a:rPr>
              <a:t>may sometimes be closely related.</a:t>
            </a:r>
          </a:p>
          <a:p>
            <a:endParaRPr lang="en-US" sz="1400" dirty="0" smtClean="0">
              <a:latin typeface="Arial" pitchFamily="34" charset="0"/>
              <a:cs typeface="Arial" pitchFamily="34" charset="0"/>
            </a:endParaRPr>
          </a:p>
          <a:p>
            <a:r>
              <a:rPr lang="en-US" sz="1400" dirty="0" smtClean="0">
                <a:latin typeface="Arial" pitchFamily="34" charset="0"/>
                <a:cs typeface="Arial" pitchFamily="34" charset="0"/>
              </a:rPr>
              <a:t>Number and Operations in Base Ten 3.NBT</a:t>
            </a:r>
          </a:p>
          <a:p>
            <a:endParaRPr lang="en-US" sz="1400" dirty="0" smtClean="0">
              <a:latin typeface="Arial" pitchFamily="34" charset="0"/>
              <a:cs typeface="Arial" pitchFamily="34" charset="0"/>
            </a:endParaRPr>
          </a:p>
          <a:p>
            <a:r>
              <a:rPr lang="en-US" sz="1400" b="1" dirty="0" smtClean="0">
                <a:latin typeface="Arial" pitchFamily="34" charset="0"/>
                <a:cs typeface="Arial" pitchFamily="34" charset="0"/>
              </a:rPr>
              <a:t>Use place value understanding and properties of operations to</a:t>
            </a:r>
          </a:p>
          <a:p>
            <a:r>
              <a:rPr lang="en-US" sz="1400" b="1" dirty="0" smtClean="0">
                <a:latin typeface="Arial" pitchFamily="34" charset="0"/>
                <a:cs typeface="Arial" pitchFamily="34" charset="0"/>
              </a:rPr>
              <a:t>perform multi-digit arithmetic.</a:t>
            </a:r>
          </a:p>
          <a:p>
            <a:r>
              <a:rPr lang="en-US" sz="1400" dirty="0" smtClean="0">
                <a:latin typeface="Arial" pitchFamily="34" charset="0"/>
                <a:cs typeface="Arial" pitchFamily="34" charset="0"/>
              </a:rPr>
              <a:t>1. Use place value understanding to round whole numbers to the nearest</a:t>
            </a:r>
          </a:p>
          <a:p>
            <a:r>
              <a:rPr lang="en-US" sz="1400" dirty="0" smtClean="0">
                <a:latin typeface="Arial" pitchFamily="34" charset="0"/>
                <a:cs typeface="Arial" pitchFamily="34" charset="0"/>
              </a:rPr>
              <a:t>10 or 100.</a:t>
            </a:r>
          </a:p>
          <a:p>
            <a:r>
              <a:rPr lang="en-US" sz="1400" dirty="0" smtClean="0">
                <a:latin typeface="Arial" pitchFamily="34" charset="0"/>
                <a:cs typeface="Arial" pitchFamily="34" charset="0"/>
              </a:rPr>
              <a:t>2. Fluently add and subtract within 1000 using strategies and algorithms</a:t>
            </a:r>
          </a:p>
          <a:p>
            <a:r>
              <a:rPr lang="en-US" sz="1400" dirty="0" smtClean="0">
                <a:latin typeface="Arial" pitchFamily="34" charset="0"/>
                <a:cs typeface="Arial" pitchFamily="34" charset="0"/>
              </a:rPr>
              <a:t>based on place value, properties of operations, and/or the relationship</a:t>
            </a:r>
          </a:p>
          <a:p>
            <a:r>
              <a:rPr lang="en-US" sz="1400" dirty="0" smtClean="0">
                <a:latin typeface="Arial" pitchFamily="34" charset="0"/>
                <a:cs typeface="Arial" pitchFamily="34" charset="0"/>
              </a:rPr>
              <a:t>between addition and subtraction.</a:t>
            </a:r>
          </a:p>
          <a:p>
            <a:r>
              <a:rPr lang="en-US" sz="1400" dirty="0" smtClean="0">
                <a:latin typeface="Arial" pitchFamily="34" charset="0"/>
                <a:cs typeface="Arial" pitchFamily="34" charset="0"/>
              </a:rPr>
              <a:t>3. Multiply one-digit whole numbers by multiples of 10 in the range</a:t>
            </a:r>
          </a:p>
          <a:p>
            <a:r>
              <a:rPr lang="nn-NO" sz="1400" dirty="0" smtClean="0">
                <a:latin typeface="Arial" pitchFamily="34" charset="0"/>
                <a:cs typeface="Arial" pitchFamily="34" charset="0"/>
              </a:rPr>
              <a:t>10-90 (e.g., 9 × 80, 5 × 60)</a:t>
            </a:r>
            <a:endParaRPr lang="en-US" sz="1400" dirty="0">
              <a:latin typeface="Arial" pitchFamily="34" charset="0"/>
              <a:cs typeface="Arial" pitchFamily="34" charset="0"/>
            </a:endParaRPr>
          </a:p>
        </p:txBody>
      </p:sp>
      <p:sp>
        <p:nvSpPr>
          <p:cNvPr id="5" name="Oval 4"/>
          <p:cNvSpPr/>
          <p:nvPr/>
        </p:nvSpPr>
        <p:spPr>
          <a:xfrm>
            <a:off x="762000" y="4038600"/>
            <a:ext cx="3962400" cy="533400"/>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22313" y="533400"/>
            <a:ext cx="7772400" cy="1143000"/>
          </a:xfrm>
        </p:spPr>
        <p:txBody>
          <a:bodyPr/>
          <a:lstStyle/>
          <a:p>
            <a:r>
              <a:rPr lang="en-US" dirty="0" smtClean="0"/>
              <a:t>What are Learning Targets?</a:t>
            </a:r>
            <a:endParaRPr lang="en-US" dirty="0"/>
          </a:p>
        </p:txBody>
      </p:sp>
      <p:sp>
        <p:nvSpPr>
          <p:cNvPr id="3" name="Text Placeholder 2"/>
          <p:cNvSpPr>
            <a:spLocks noGrp="1"/>
          </p:cNvSpPr>
          <p:nvPr>
            <p:ph type="body" idx="1"/>
          </p:nvPr>
        </p:nvSpPr>
        <p:spPr>
          <a:xfrm>
            <a:off x="381000" y="2743200"/>
            <a:ext cx="8382000" cy="3505200"/>
          </a:xfrm>
        </p:spPr>
        <p:txBody>
          <a:bodyPr>
            <a:noAutofit/>
          </a:bodyPr>
          <a:lstStyle/>
          <a:p>
            <a:r>
              <a:rPr lang="en-US" sz="2400" dirty="0" smtClean="0"/>
              <a:t>Learning targets are more specific content areas of each standard written in “student Friendly” and “parent friendly” statements.</a:t>
            </a:r>
          </a:p>
          <a:p>
            <a:endParaRPr lang="en-US" sz="2400" dirty="0" smtClean="0"/>
          </a:p>
          <a:p>
            <a:r>
              <a:rPr lang="en-US" sz="2400" dirty="0" smtClean="0"/>
              <a:t>These are often called “I can statements”.</a:t>
            </a:r>
            <a:endParaRPr lang="en-US" sz="2400"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pic>
        <p:nvPicPr>
          <p:cNvPr id="9" name="Picture 8" descr="helium-animation.gif"/>
          <p:cNvPicPr>
            <a:picLocks noChangeAspect="1"/>
          </p:cNvPicPr>
          <p:nvPr/>
        </p:nvPicPr>
        <p:blipFill>
          <a:blip r:embed="rId2" cstate="print">
            <a:clrChange>
              <a:clrFrom>
                <a:srgbClr val="FFFFFF"/>
              </a:clrFrom>
              <a:clrTo>
                <a:srgbClr val="FFFFFF">
                  <a:alpha val="0"/>
                </a:srgbClr>
              </a:clrTo>
            </a:clrChange>
          </a:blip>
          <a:stretch>
            <a:fillRect/>
          </a:stretch>
        </p:blipFill>
        <p:spPr>
          <a:xfrm>
            <a:off x="2362200" y="1066800"/>
            <a:ext cx="4495800" cy="3962400"/>
          </a:xfrm>
          <a:prstGeom prst="rect">
            <a:avLst/>
          </a:prstGeom>
        </p:spPr>
      </p:pic>
      <p:sp>
        <p:nvSpPr>
          <p:cNvPr id="7" name="Title 6"/>
          <p:cNvSpPr>
            <a:spLocks noGrp="1"/>
          </p:cNvSpPr>
          <p:nvPr>
            <p:ph type="ctrTitle"/>
          </p:nvPr>
        </p:nvSpPr>
        <p:spPr>
          <a:xfrm>
            <a:off x="609600" y="381000"/>
            <a:ext cx="7924800" cy="1447799"/>
          </a:xfrm>
        </p:spPr>
        <p:txBody>
          <a:bodyPr>
            <a:normAutofit/>
          </a:bodyPr>
          <a:lstStyle/>
          <a:p>
            <a:pPr algn="ctr" fontAlgn="auto">
              <a:spcAft>
                <a:spcPts val="0"/>
              </a:spcAft>
              <a:defRPr/>
            </a:pPr>
            <a:r>
              <a:rPr lang="en-US" sz="4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pitchFamily="34" charset="0"/>
                <a:cs typeface="Arial" pitchFamily="34" charset="0"/>
              </a:rPr>
              <a:t>First Class Teaching™</a:t>
            </a:r>
            <a:br>
              <a:rPr lang="en-US" sz="4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pitchFamily="34" charset="0"/>
                <a:cs typeface="Arial" pitchFamily="34" charset="0"/>
              </a:rPr>
            </a:br>
            <a:r>
              <a:rPr lang="en-US" sz="4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pitchFamily="34" charset="0"/>
                <a:cs typeface="Arial" pitchFamily="34" charset="0"/>
              </a:rPr>
              <a:t>www.teachingALLkids.com</a:t>
            </a:r>
            <a:endParaRPr lang="en-US" sz="44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pitchFamily="34" charset="0"/>
              <a:cs typeface="Arial" pitchFamily="34" charset="0"/>
            </a:endParaRPr>
          </a:p>
        </p:txBody>
      </p:sp>
      <p:sp>
        <p:nvSpPr>
          <p:cNvPr id="2051" name="Rectangle 3"/>
          <p:cNvSpPr>
            <a:spLocks noGrp="1" noChangeArrowheads="1"/>
          </p:cNvSpPr>
          <p:nvPr>
            <p:ph type="subTitle" idx="1"/>
          </p:nvPr>
        </p:nvSpPr>
        <p:spPr>
          <a:xfrm>
            <a:off x="457200" y="3352800"/>
            <a:ext cx="8382000" cy="2895600"/>
          </a:xfrm>
        </p:spPr>
        <p:txBody>
          <a:bodyPr>
            <a:noAutofit/>
          </a:bodyPr>
          <a:lstStyle/>
          <a:p>
            <a:pPr algn="ctr"/>
            <a:endParaRPr lang="en-US" sz="7200" b="1" dirty="0" smtClean="0">
              <a:ln>
                <a:solidFill>
                  <a:schemeClr val="tx2"/>
                </a:solidFill>
              </a:ln>
              <a:solidFill>
                <a:srgbClr val="C00000"/>
              </a:solidFill>
              <a:latin typeface="Arial" pitchFamily="34" charset="0"/>
            </a:endParaRPr>
          </a:p>
          <a:p>
            <a:pPr algn="ctr"/>
            <a:endParaRPr lang="en-US" sz="7200" b="1" dirty="0" smtClean="0">
              <a:ln>
                <a:solidFill>
                  <a:schemeClr val="tx2"/>
                </a:solidFill>
              </a:ln>
              <a:solidFill>
                <a:srgbClr val="C00000"/>
              </a:solidFill>
              <a:latin typeface="Arial" pitchFamily="34" charset="0"/>
            </a:endParaRPr>
          </a:p>
          <a:p>
            <a:pPr algn="ctr"/>
            <a:endParaRPr lang="en-US" sz="7200" b="1" dirty="0" smtClean="0">
              <a:ln>
                <a:solidFill>
                  <a:schemeClr val="tx2"/>
                </a:solidFill>
              </a:ln>
              <a:solidFill>
                <a:srgbClr val="C00000"/>
              </a:solidFill>
              <a:latin typeface="Arial" pitchFamily="34" charset="0"/>
            </a:endParaRPr>
          </a:p>
          <a:p>
            <a:pPr algn="ctr"/>
            <a:endParaRPr lang="en-US" sz="7200" b="1" dirty="0" smtClean="0">
              <a:ln>
                <a:solidFill>
                  <a:schemeClr val="tx2"/>
                </a:solidFill>
              </a:ln>
              <a:solidFill>
                <a:srgbClr val="C00000"/>
              </a:solidFill>
              <a:latin typeface="Arial" pitchFamily="34" charset="0"/>
            </a:endParaRPr>
          </a:p>
          <a:p>
            <a:pPr algn="ctr"/>
            <a:endParaRPr lang="en-US" sz="7200" b="1" dirty="0" smtClean="0">
              <a:ln>
                <a:solidFill>
                  <a:schemeClr val="tx2"/>
                </a:solidFill>
              </a:ln>
              <a:solidFill>
                <a:srgbClr val="C00000"/>
              </a:solidFill>
              <a:latin typeface="Arial" pitchFamily="34" charset="0"/>
            </a:endParaRPr>
          </a:p>
          <a:p>
            <a:pPr algn="ctr"/>
            <a:r>
              <a:rPr lang="en-US" sz="7200" b="1" dirty="0" smtClean="0">
                <a:ln>
                  <a:solidFill>
                    <a:schemeClr val="tx2"/>
                  </a:solidFill>
                </a:ln>
                <a:solidFill>
                  <a:srgbClr val="C00000"/>
                </a:solidFill>
                <a:latin typeface="Arial" pitchFamily="34" charset="0"/>
              </a:rPr>
              <a:t>Differentiation</a:t>
            </a:r>
          </a:p>
          <a:p>
            <a:pPr algn="ctr"/>
            <a:r>
              <a:rPr lang="en-US" sz="7200" b="1" dirty="0" smtClean="0">
                <a:ln>
                  <a:solidFill>
                    <a:schemeClr val="tx2"/>
                  </a:solidFill>
                </a:ln>
                <a:solidFill>
                  <a:srgbClr val="C00000"/>
                </a:solidFill>
                <a:latin typeface="Arial" pitchFamily="34" charset="0"/>
              </a:rPr>
              <a:t> </a:t>
            </a:r>
            <a:r>
              <a:rPr lang="en-US" sz="5000" b="1" dirty="0" smtClean="0">
                <a:ln>
                  <a:solidFill>
                    <a:schemeClr val="tx2"/>
                  </a:solidFill>
                </a:ln>
                <a:solidFill>
                  <a:srgbClr val="C00000"/>
                </a:solidFill>
                <a:latin typeface="Arial" pitchFamily="34" charset="0"/>
              </a:rPr>
              <a:t>Common Core Standards</a:t>
            </a:r>
          </a:p>
        </p:txBody>
      </p:sp>
    </p:spTree>
  </p:cSld>
  <p:clrMapOvr>
    <a:masterClrMapping/>
  </p:clrMapOvr>
  <p:transition>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2051">
                                            <p:txEl>
                                              <p:pRg st="5" end="5"/>
                                            </p:txEl>
                                          </p:spTgt>
                                        </p:tgtEl>
                                        <p:attrNameLst>
                                          <p:attrName>style.visibility</p:attrName>
                                        </p:attrNameLst>
                                      </p:cBhvr>
                                      <p:to>
                                        <p:strVal val="visible"/>
                                      </p:to>
                                    </p:set>
                                    <p:anim calcmode="lin" valueType="num">
                                      <p:cBhvr additive="base">
                                        <p:cTn id="7" dur="500" fill="hold"/>
                                        <p:tgtEl>
                                          <p:spTgt spid="2051">
                                            <p:txEl>
                                              <p:pRg st="5" end="5"/>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2051">
                                            <p:txEl>
                                              <p:pRg st="5" end="5"/>
                                            </p:txEl>
                                          </p:spTgt>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8" fill="hold" grpId="0" nodeType="clickEffect">
                                  <p:stCondLst>
                                    <p:cond delay="0"/>
                                  </p:stCondLst>
                                  <p:childTnLst>
                                    <p:set>
                                      <p:cBhvr>
                                        <p:cTn id="12" dur="1" fill="hold">
                                          <p:stCondLst>
                                            <p:cond delay="0"/>
                                          </p:stCondLst>
                                        </p:cTn>
                                        <p:tgtEl>
                                          <p:spTgt spid="2051">
                                            <p:txEl>
                                              <p:pRg st="6" end="6"/>
                                            </p:txEl>
                                          </p:spTgt>
                                        </p:tgtEl>
                                        <p:attrNameLst>
                                          <p:attrName>style.visibility</p:attrName>
                                        </p:attrNameLst>
                                      </p:cBhvr>
                                      <p:to>
                                        <p:strVal val="visible"/>
                                      </p:to>
                                    </p:set>
                                    <p:anim calcmode="lin" valueType="num">
                                      <p:cBhvr additive="base">
                                        <p:cTn id="13" dur="500" fill="hold"/>
                                        <p:tgtEl>
                                          <p:spTgt spid="2051">
                                            <p:txEl>
                                              <p:pRg st="6" end="6"/>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2051">
                                            <p:txEl>
                                              <p:pRg st="6" end="6"/>
                                            </p:txEl>
                                          </p:spTgt>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51" grpId="0" build="p" autoUpdateAnimBg="0"/>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Learning Target Examples</a:t>
            </a:r>
            <a:endParaRPr lang="en-US" dirty="0"/>
          </a:p>
        </p:txBody>
      </p:sp>
      <p:sp>
        <p:nvSpPr>
          <p:cNvPr id="5" name="Content Placeholder 4"/>
          <p:cNvSpPr>
            <a:spLocks noGrp="1"/>
          </p:cNvSpPr>
          <p:nvPr>
            <p:ph sz="quarter" idx="1"/>
          </p:nvPr>
        </p:nvSpPr>
        <p:spPr/>
        <p:txBody>
          <a:bodyPr>
            <a:normAutofit fontScale="85000" lnSpcReduction="10000"/>
          </a:bodyPr>
          <a:lstStyle/>
          <a:p>
            <a:r>
              <a:rPr lang="en-US" dirty="0" smtClean="0"/>
              <a:t>K – Reading Literature (RL)</a:t>
            </a:r>
          </a:p>
          <a:p>
            <a:endParaRPr lang="en-US" dirty="0" smtClean="0"/>
          </a:p>
          <a:p>
            <a:r>
              <a:rPr lang="en-US" dirty="0" smtClean="0"/>
              <a:t>Standards = With prompting and support ask and answer questions about key details in a text. (K.RL.1)</a:t>
            </a:r>
          </a:p>
          <a:p>
            <a:endParaRPr lang="en-US" dirty="0" smtClean="0"/>
          </a:p>
          <a:p>
            <a:r>
              <a:rPr lang="en-US" dirty="0" smtClean="0"/>
              <a:t>Learning Target = I can with prompting and support ask questions about key details in a text. (K.RL.1.1)</a:t>
            </a:r>
          </a:p>
          <a:p>
            <a:r>
              <a:rPr lang="en-US" dirty="0" smtClean="0"/>
              <a:t>Learning Target = I can with prompting and support answer questions about key details in a text. (K.RL.1.2)</a:t>
            </a:r>
          </a:p>
          <a:p>
            <a:endParaRPr lang="en-US" dirty="0" smtClean="0"/>
          </a:p>
          <a:p>
            <a:r>
              <a:rPr lang="en-US" dirty="0" smtClean="0"/>
              <a:t>MATH – Written differently – Look at Core Standards.</a:t>
            </a:r>
            <a:endParaRPr lang="en-US"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28600"/>
            <a:ext cx="8382000" cy="990600"/>
          </a:xfrm>
        </p:spPr>
        <p:txBody>
          <a:bodyPr>
            <a:normAutofit/>
          </a:bodyPr>
          <a:lstStyle/>
          <a:p>
            <a:r>
              <a:rPr lang="en-US" sz="3600" dirty="0" smtClean="0"/>
              <a:t>What are the 21</a:t>
            </a:r>
            <a:r>
              <a:rPr lang="en-US" sz="3600" baseline="30000" dirty="0" smtClean="0"/>
              <a:t>st</a:t>
            </a:r>
            <a:r>
              <a:rPr lang="en-US" sz="3600" dirty="0" smtClean="0"/>
              <a:t> Century Learning Skills?</a:t>
            </a:r>
            <a:endParaRPr lang="en-US" sz="3600" dirty="0"/>
          </a:p>
        </p:txBody>
      </p:sp>
      <p:sp>
        <p:nvSpPr>
          <p:cNvPr id="5" name="Text Placeholder 4"/>
          <p:cNvSpPr>
            <a:spLocks noGrp="1"/>
          </p:cNvSpPr>
          <p:nvPr>
            <p:ph type="body" idx="4294967295"/>
          </p:nvPr>
        </p:nvSpPr>
        <p:spPr>
          <a:xfrm>
            <a:off x="381000" y="1600200"/>
            <a:ext cx="8534399" cy="5105400"/>
          </a:xfrm>
        </p:spPr>
        <p:txBody>
          <a:bodyPr>
            <a:normAutofit fontScale="77500" lnSpcReduction="20000"/>
          </a:bodyPr>
          <a:lstStyle/>
          <a:p>
            <a:pPr lvl="0"/>
            <a:r>
              <a:rPr lang="en-US" dirty="0" smtClean="0"/>
              <a:t>Global Awareness</a:t>
            </a:r>
          </a:p>
          <a:p>
            <a:pPr lvl="0"/>
            <a:r>
              <a:rPr lang="en-US" dirty="0" smtClean="0"/>
              <a:t>Financial, Economic, Business, Entrepreneurial Literacy</a:t>
            </a:r>
          </a:p>
          <a:p>
            <a:pPr lvl="0"/>
            <a:r>
              <a:rPr lang="en-US" dirty="0" smtClean="0"/>
              <a:t>Civic Literacy</a:t>
            </a:r>
          </a:p>
          <a:p>
            <a:pPr lvl="0"/>
            <a:r>
              <a:rPr lang="en-US" dirty="0" smtClean="0"/>
              <a:t>Health Literacy</a:t>
            </a:r>
          </a:p>
          <a:p>
            <a:pPr lvl="0"/>
            <a:r>
              <a:rPr lang="en-US" dirty="0" smtClean="0"/>
              <a:t>Environmental Literacy</a:t>
            </a:r>
          </a:p>
          <a:p>
            <a:pPr lvl="0"/>
            <a:r>
              <a:rPr lang="en-US" dirty="0" smtClean="0"/>
              <a:t>Creativity &amp; Innovation Learning</a:t>
            </a:r>
          </a:p>
          <a:p>
            <a:pPr lvl="0"/>
            <a:r>
              <a:rPr lang="en-US" dirty="0" smtClean="0"/>
              <a:t>Critical Thinking &amp; Problem Solving Techniques</a:t>
            </a:r>
          </a:p>
          <a:p>
            <a:pPr lvl="0"/>
            <a:r>
              <a:rPr lang="en-US" dirty="0" smtClean="0"/>
              <a:t>Communication &amp; Collaboration Techniques</a:t>
            </a:r>
          </a:p>
          <a:p>
            <a:pPr lvl="0"/>
            <a:r>
              <a:rPr lang="en-US" dirty="0" smtClean="0"/>
              <a:t>Informational Literacy</a:t>
            </a:r>
          </a:p>
          <a:p>
            <a:pPr lvl="0"/>
            <a:r>
              <a:rPr lang="en-US" dirty="0" smtClean="0"/>
              <a:t>Media Literacy</a:t>
            </a:r>
          </a:p>
          <a:p>
            <a:pPr lvl="0"/>
            <a:r>
              <a:rPr lang="en-US" dirty="0" smtClean="0"/>
              <a:t>ICT Literacy</a:t>
            </a:r>
          </a:p>
          <a:p>
            <a:pPr lvl="0"/>
            <a:r>
              <a:rPr lang="en-US" dirty="0" smtClean="0"/>
              <a:t>Flexibility &amp; Adaptability  Skills</a:t>
            </a:r>
          </a:p>
          <a:p>
            <a:pPr lvl="0"/>
            <a:r>
              <a:rPr lang="en-US" dirty="0" smtClean="0"/>
              <a:t>Initiative &amp; Self-Direction Skills</a:t>
            </a:r>
          </a:p>
          <a:p>
            <a:pPr lvl="0"/>
            <a:r>
              <a:rPr lang="en-US" dirty="0" smtClean="0"/>
              <a:t>Social &amp; Cross-Cultural Skills</a:t>
            </a:r>
          </a:p>
          <a:p>
            <a:pPr lvl="0"/>
            <a:r>
              <a:rPr lang="en-US" dirty="0" smtClean="0"/>
              <a:t>Productivity &amp; Accountability Skills</a:t>
            </a:r>
          </a:p>
          <a:p>
            <a:pPr lvl="0"/>
            <a:r>
              <a:rPr lang="en-US" dirty="0" smtClean="0"/>
              <a:t>Leadership &amp; Responsibility Skills</a:t>
            </a:r>
          </a:p>
          <a:p>
            <a:endParaRPr lang="en-US" dirty="0"/>
          </a:p>
        </p:txBody>
      </p:sp>
      <p:sp>
        <p:nvSpPr>
          <p:cNvPr id="7" name="Oval Callout 6"/>
          <p:cNvSpPr/>
          <p:nvPr/>
        </p:nvSpPr>
        <p:spPr>
          <a:xfrm>
            <a:off x="5334000" y="4191000"/>
            <a:ext cx="3048000" cy="1828800"/>
          </a:xfrm>
          <a:prstGeom prst="wedgeEllipseCallo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dirty="0" smtClean="0"/>
              <a:t>Relationship to Gifted Education?</a:t>
            </a:r>
            <a:endParaRPr lang="en-US" sz="2800" dirty="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noAutofit/>
          </a:bodyPr>
          <a:lstStyle/>
          <a:p>
            <a:r>
              <a:rPr lang="en-US" sz="4800" dirty="0" smtClean="0">
                <a:latin typeface="Arial" pitchFamily="34" charset="0"/>
                <a:cs typeface="Arial" pitchFamily="34" charset="0"/>
              </a:rPr>
              <a:t>Portrait of Students Who Meet the Standards</a:t>
            </a:r>
            <a:endParaRPr lang="en-US" sz="4800" dirty="0">
              <a:latin typeface="Arial" pitchFamily="34" charset="0"/>
              <a:cs typeface="Arial" pitchFamily="34" charset="0"/>
            </a:endParaRPr>
          </a:p>
        </p:txBody>
      </p:sp>
      <p:sp>
        <p:nvSpPr>
          <p:cNvPr id="8" name="Text Placeholder 7"/>
          <p:cNvSpPr>
            <a:spLocks noGrp="1"/>
          </p:cNvSpPr>
          <p:nvPr>
            <p:ph type="body" idx="1"/>
          </p:nvPr>
        </p:nvSpPr>
        <p:spPr>
          <a:xfrm>
            <a:off x="381000" y="2895600"/>
            <a:ext cx="6172200" cy="3352800"/>
          </a:xfrm>
        </p:spPr>
        <p:txBody>
          <a:bodyPr>
            <a:noAutofit/>
          </a:bodyPr>
          <a:lstStyle/>
          <a:p>
            <a:pPr algn="l"/>
            <a:r>
              <a:rPr lang="en-US" cap="none" dirty="0" smtClean="0">
                <a:latin typeface="Arial" pitchFamily="34" charset="0"/>
                <a:cs typeface="Arial" pitchFamily="34" charset="0"/>
              </a:rPr>
              <a:t>They demonstrate independence</a:t>
            </a:r>
          </a:p>
          <a:p>
            <a:pPr algn="l"/>
            <a:r>
              <a:rPr lang="en-US" cap="none" dirty="0" smtClean="0">
                <a:latin typeface="Arial" pitchFamily="34" charset="0"/>
                <a:cs typeface="Arial" pitchFamily="34" charset="0"/>
              </a:rPr>
              <a:t>They build strong content knowledge</a:t>
            </a:r>
          </a:p>
          <a:p>
            <a:pPr algn="l"/>
            <a:r>
              <a:rPr lang="en-US" cap="none" dirty="0" smtClean="0">
                <a:latin typeface="Arial" pitchFamily="34" charset="0"/>
                <a:cs typeface="Arial" pitchFamily="34" charset="0"/>
              </a:rPr>
              <a:t>They respond to the varying demands of audience, task, purpose, and discipline.</a:t>
            </a:r>
          </a:p>
          <a:p>
            <a:pPr algn="l"/>
            <a:r>
              <a:rPr lang="en-US" cap="none" dirty="0" smtClean="0">
                <a:latin typeface="Arial" pitchFamily="34" charset="0"/>
                <a:cs typeface="Arial" pitchFamily="34" charset="0"/>
              </a:rPr>
              <a:t>They comprehend as well as critique.</a:t>
            </a:r>
          </a:p>
          <a:p>
            <a:pPr algn="l"/>
            <a:r>
              <a:rPr lang="en-US" cap="none" dirty="0" smtClean="0">
                <a:latin typeface="Arial" pitchFamily="34" charset="0"/>
                <a:cs typeface="Arial" pitchFamily="34" charset="0"/>
              </a:rPr>
              <a:t>The value evidence.</a:t>
            </a:r>
          </a:p>
          <a:p>
            <a:pPr algn="l"/>
            <a:r>
              <a:rPr lang="en-US" cap="none" dirty="0" smtClean="0">
                <a:latin typeface="Arial" pitchFamily="34" charset="0"/>
                <a:cs typeface="Arial" pitchFamily="34" charset="0"/>
              </a:rPr>
              <a:t>They  use technology and digital media strategically and capably.</a:t>
            </a:r>
          </a:p>
          <a:p>
            <a:pPr algn="l"/>
            <a:r>
              <a:rPr lang="en-US" cap="none" dirty="0" smtClean="0">
                <a:latin typeface="Arial" pitchFamily="34" charset="0"/>
                <a:cs typeface="Arial" pitchFamily="34" charset="0"/>
              </a:rPr>
              <a:t>They come to understand other perspectives and cultures.</a:t>
            </a:r>
            <a:endParaRPr lang="en-US" dirty="0">
              <a:latin typeface="Arial" pitchFamily="34" charset="0"/>
              <a:cs typeface="Arial" pitchFamily="34" charset="0"/>
            </a:endParaRPr>
          </a:p>
        </p:txBody>
      </p:sp>
      <p:sp>
        <p:nvSpPr>
          <p:cNvPr id="4" name="Explosion 2 3"/>
          <p:cNvSpPr/>
          <p:nvPr/>
        </p:nvSpPr>
        <p:spPr>
          <a:xfrm>
            <a:off x="6019800" y="2362200"/>
            <a:ext cx="3124200" cy="2819400"/>
          </a:xfrm>
          <a:prstGeom prst="irregularSeal2">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000" dirty="0" smtClean="0">
                <a:latin typeface="Arial" pitchFamily="34" charset="0"/>
                <a:cs typeface="Arial" pitchFamily="34" charset="0"/>
              </a:rPr>
              <a:t>Gifted Education?</a:t>
            </a:r>
            <a:endParaRPr lang="en-US" sz="2000" dirty="0">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3" name="Rectangle 3"/>
          <p:cNvSpPr>
            <a:spLocks noGrp="1" noChangeArrowheads="1"/>
          </p:cNvSpPr>
          <p:nvPr>
            <p:ph type="subTitle" idx="1"/>
          </p:nvPr>
        </p:nvSpPr>
        <p:spPr>
          <a:xfrm>
            <a:off x="457200" y="1371600"/>
            <a:ext cx="8229600" cy="1572064"/>
          </a:xfrm>
        </p:spPr>
        <p:txBody>
          <a:bodyPr rtlCol="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fontAlgn="auto">
              <a:spcAft>
                <a:spcPts val="0"/>
              </a:spcAft>
              <a:buNone/>
              <a:defRPr/>
            </a:pPr>
            <a:r>
              <a:rPr lang="en-US" sz="4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What Is The Connection Between Teaching &amp; Learning?</a:t>
            </a:r>
            <a:endParaRPr lang="en-US" sz="4000" b="1" i="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
        <p:nvSpPr>
          <p:cNvPr id="11" name="Rectangle 3"/>
          <p:cNvSpPr txBox="1">
            <a:spLocks noChangeArrowheads="1"/>
          </p:cNvSpPr>
          <p:nvPr/>
        </p:nvSpPr>
        <p:spPr>
          <a:xfrm>
            <a:off x="609600" y="5410200"/>
            <a:ext cx="8001000" cy="1038664"/>
          </a:xfrm>
          <a:prstGeom prst="rect">
            <a:avLst/>
          </a:prstGeom>
        </p:spPr>
        <p:txBody>
          <a:bodyPr vert="horz" lIns="118872" tIns="0" rIns="45720" bIns="0" rtlCol="0" anchor="b">
            <a:normAutofit fontScale="62500" lnSpcReduction="20000"/>
          </a:bodyPr>
          <a:lstStyle/>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r>
              <a:rPr kumimoji="0" lang="en-US" sz="6000" b="1" i="0" u="none" strike="noStrike" kern="1200" cap="none" spc="0" normalizeH="0" baseline="0" noProof="0" dirty="0" smtClean="0">
                <a:ln>
                  <a:noFill/>
                </a:ln>
                <a:solidFill>
                  <a:schemeClr val="tx1"/>
                </a:solidFill>
                <a:effectLst/>
                <a:uLnTx/>
                <a:uFillTx/>
                <a:latin typeface="Bradley Hand ITC" pitchFamily="66" charset="0"/>
                <a:ea typeface="+mn-ea"/>
                <a:cs typeface="+mn-cs"/>
              </a:rPr>
              <a:t>Do you understand the relationship between teaching and learning?</a:t>
            </a:r>
            <a:endParaRPr kumimoji="0" lang="en-US" sz="6000" b="1" i="1" u="none" strike="noStrike" kern="1200" cap="none" spc="0" normalizeH="0" baseline="0" noProof="0" dirty="0" smtClean="0">
              <a:ln>
                <a:noFill/>
              </a:ln>
              <a:solidFill>
                <a:schemeClr val="tx1"/>
              </a:solidFill>
              <a:effectLst/>
              <a:uLnTx/>
              <a:uFillTx/>
              <a:latin typeface="Bradley Hand ITC" pitchFamily="66" charset="0"/>
              <a:ea typeface="+mn-ea"/>
              <a:cs typeface="+mn-cs"/>
            </a:endParaRPr>
          </a:p>
        </p:txBody>
      </p:sp>
      <p:sp>
        <p:nvSpPr>
          <p:cNvPr id="14" name="TextBox 13"/>
          <p:cNvSpPr txBox="1"/>
          <p:nvPr/>
        </p:nvSpPr>
        <p:spPr>
          <a:xfrm>
            <a:off x="3810000" y="3429000"/>
            <a:ext cx="1371600" cy="1015663"/>
          </a:xfrm>
          <a:prstGeom prst="rect">
            <a:avLst/>
          </a:prstGeom>
          <a:noFill/>
        </p:spPr>
        <p:txBody>
          <a:bodyPr wrap="square" rtlCol="0">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en-US" sz="6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#3</a:t>
            </a:r>
            <a:endParaRPr lang="en-US" sz="60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grpId="0" nodeType="clickEffect">
                                  <p:stCondLst>
                                    <p:cond delay="0"/>
                                  </p:stCondLst>
                                  <p:childTnLst>
                                    <p:set>
                                      <p:cBhvr>
                                        <p:cTn id="6" dur="1" fill="hold">
                                          <p:stCondLst>
                                            <p:cond delay="0"/>
                                          </p:stCondLst>
                                        </p:cTn>
                                        <p:tgtEl>
                                          <p:spTgt spid="5123">
                                            <p:txEl>
                                              <p:pRg st="0" end="0"/>
                                            </p:txEl>
                                          </p:spTgt>
                                        </p:tgtEl>
                                        <p:attrNameLst>
                                          <p:attrName>style.visibility</p:attrName>
                                        </p:attrNameLst>
                                      </p:cBhvr>
                                      <p:to>
                                        <p:strVal val="visible"/>
                                      </p:to>
                                    </p:set>
                                    <p:anim calcmode="lin" valueType="num">
                                      <p:cBhvr additive="base">
                                        <p:cTn id="7" dur="2000" fill="hold"/>
                                        <p:tgtEl>
                                          <p:spTgt spid="5123">
                                            <p:txEl>
                                              <p:pRg st="0" end="0"/>
                                            </p:txEl>
                                          </p:spTgt>
                                        </p:tgtEl>
                                        <p:attrNameLst>
                                          <p:attrName>ppt_x</p:attrName>
                                        </p:attrNameLst>
                                      </p:cBhvr>
                                      <p:tavLst>
                                        <p:tav tm="0">
                                          <p:val>
                                            <p:strVal val="#ppt_x"/>
                                          </p:val>
                                        </p:tav>
                                        <p:tav tm="100000">
                                          <p:val>
                                            <p:strVal val="#ppt_x"/>
                                          </p:val>
                                        </p:tav>
                                      </p:tavLst>
                                    </p:anim>
                                    <p:anim calcmode="lin" valueType="num">
                                      <p:cBhvr additive="base">
                                        <p:cTn id="8" dur="2000" fill="hold"/>
                                        <p:tgtEl>
                                          <p:spTgt spid="5123">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1">
                                            <p:txEl>
                                              <p:pRg st="0" end="0"/>
                                            </p:txEl>
                                          </p:spTgt>
                                        </p:tgtEl>
                                        <p:attrNameLst>
                                          <p:attrName>style.visibility</p:attrName>
                                        </p:attrNameLst>
                                      </p:cBhvr>
                                      <p:to>
                                        <p:strVal val="visible"/>
                                      </p:to>
                                    </p:set>
                                    <p:anim calcmode="lin" valueType="num">
                                      <p:cBhvr additive="base">
                                        <p:cTn id="13" dur="2000" fill="hold"/>
                                        <p:tgtEl>
                                          <p:spTgt spid="11">
                                            <p:txEl>
                                              <p:pRg st="0" end="0"/>
                                            </p:txEl>
                                          </p:spTgt>
                                        </p:tgtEl>
                                        <p:attrNameLst>
                                          <p:attrName>ppt_x</p:attrName>
                                        </p:attrNameLst>
                                      </p:cBhvr>
                                      <p:tavLst>
                                        <p:tav tm="0">
                                          <p:val>
                                            <p:strVal val="#ppt_x"/>
                                          </p:val>
                                        </p:tav>
                                        <p:tav tm="100000">
                                          <p:val>
                                            <p:strVal val="#ppt_x"/>
                                          </p:val>
                                        </p:tav>
                                      </p:tavLst>
                                    </p:anim>
                                    <p:anim calcmode="lin" valueType="num">
                                      <p:cBhvr additive="base">
                                        <p:cTn id="14" dur="2000" fill="hold"/>
                                        <p:tgtEl>
                                          <p:spTgt spid="11">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3" grpId="0" build="p" autoUpdateAnimBg="0"/>
      <p:bldP spid="11" grpId="0" build="p" autoUpdateAnimBg="0"/>
    </p:bldLst>
  </p:timing>
</p:sld>
</file>

<file path=ppt/slides/slide2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3" name="Rectangle 3"/>
          <p:cNvSpPr>
            <a:spLocks noGrp="1" noChangeArrowheads="1"/>
          </p:cNvSpPr>
          <p:nvPr>
            <p:ph type="subTitle" idx="1"/>
          </p:nvPr>
        </p:nvSpPr>
        <p:spPr>
          <a:xfrm>
            <a:off x="457200" y="1676400"/>
            <a:ext cx="8229600" cy="1572064"/>
          </a:xfrm>
        </p:spPr>
        <p:txBody>
          <a:bodyPr rtlCol="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fontAlgn="auto">
              <a:spcAft>
                <a:spcPts val="0"/>
              </a:spcAft>
              <a:buNone/>
              <a:defRPr/>
            </a:pPr>
            <a:r>
              <a:rPr lang="en-US" sz="54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Where Is RIGOR in the Standards?</a:t>
            </a:r>
            <a:endParaRPr lang="en-US" sz="5400" b="1" i="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
        <p:nvSpPr>
          <p:cNvPr id="11" name="Rectangle 3"/>
          <p:cNvSpPr txBox="1">
            <a:spLocks noChangeArrowheads="1"/>
          </p:cNvSpPr>
          <p:nvPr/>
        </p:nvSpPr>
        <p:spPr>
          <a:xfrm>
            <a:off x="381000" y="5334000"/>
            <a:ext cx="8382000" cy="1219200"/>
          </a:xfrm>
          <a:prstGeom prst="rect">
            <a:avLst/>
          </a:prstGeom>
        </p:spPr>
        <p:txBody>
          <a:bodyPr vert="horz" lIns="118872" tIns="0" rIns="45720" bIns="0" rtlCol="0" anchor="b">
            <a:noAutofit/>
          </a:bodyPr>
          <a:lstStyle/>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endParaRPr kumimoji="0" lang="en-US" sz="4000" b="1" i="0" u="none" strike="noStrike" kern="1200" cap="none" spc="0" normalizeH="0" baseline="0" noProof="0" dirty="0" smtClean="0">
              <a:ln>
                <a:noFill/>
              </a:ln>
              <a:solidFill>
                <a:schemeClr val="tx1"/>
              </a:solidFill>
              <a:effectLst/>
              <a:uLnTx/>
              <a:uFillTx/>
              <a:latin typeface="Bradley Hand ITC" pitchFamily="66" charset="0"/>
              <a:ea typeface="+mn-ea"/>
              <a:cs typeface="+mn-cs"/>
            </a:endParaRPr>
          </a:p>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endParaRPr lang="en-US" sz="4000" b="1" dirty="0" smtClean="0">
              <a:latin typeface="Bradley Hand ITC" pitchFamily="66" charset="0"/>
            </a:endParaRPr>
          </a:p>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endParaRPr kumimoji="0" lang="en-US" sz="4000" b="1" i="0" u="none" strike="noStrike" kern="1200" cap="none" spc="0" normalizeH="0" baseline="0" noProof="0" dirty="0" smtClean="0">
              <a:ln>
                <a:noFill/>
              </a:ln>
              <a:solidFill>
                <a:schemeClr val="tx1"/>
              </a:solidFill>
              <a:effectLst/>
              <a:uLnTx/>
              <a:uFillTx/>
              <a:latin typeface="Bradley Hand ITC" pitchFamily="66" charset="0"/>
              <a:ea typeface="+mn-ea"/>
              <a:cs typeface="+mn-cs"/>
            </a:endParaRPr>
          </a:p>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endParaRPr lang="en-US" sz="4000" b="1" dirty="0" smtClean="0">
              <a:latin typeface="Bradley Hand ITC" pitchFamily="66" charset="0"/>
            </a:endParaRPr>
          </a:p>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endParaRPr kumimoji="0" lang="en-US" sz="4000" b="1" i="0" u="none" strike="noStrike" kern="1200" cap="none" spc="0" normalizeH="0" baseline="0" noProof="0" dirty="0" smtClean="0">
              <a:ln>
                <a:noFill/>
              </a:ln>
              <a:solidFill>
                <a:schemeClr val="tx1"/>
              </a:solidFill>
              <a:effectLst/>
              <a:uLnTx/>
              <a:uFillTx/>
              <a:latin typeface="Bradley Hand ITC" pitchFamily="66" charset="0"/>
              <a:ea typeface="+mn-ea"/>
              <a:cs typeface="+mn-cs"/>
            </a:endParaRPr>
          </a:p>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endParaRPr lang="en-US" sz="4000" b="1" dirty="0" smtClean="0">
              <a:latin typeface="Bradley Hand ITC" pitchFamily="66" charset="0"/>
            </a:endParaRPr>
          </a:p>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endParaRPr kumimoji="0" lang="en-US" sz="4000" b="1" i="0" u="none" strike="noStrike" kern="1200" cap="none" spc="0" normalizeH="0" baseline="0" noProof="0" dirty="0" smtClean="0">
              <a:ln>
                <a:noFill/>
              </a:ln>
              <a:solidFill>
                <a:schemeClr val="tx1"/>
              </a:solidFill>
              <a:effectLst/>
              <a:uLnTx/>
              <a:uFillTx/>
              <a:latin typeface="Bradley Hand ITC" pitchFamily="66" charset="0"/>
              <a:ea typeface="+mn-ea"/>
              <a:cs typeface="+mn-cs"/>
            </a:endParaRPr>
          </a:p>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endParaRPr lang="en-US" sz="4000" b="1" dirty="0" smtClean="0">
              <a:latin typeface="Bradley Hand ITC" pitchFamily="66" charset="0"/>
            </a:endParaRPr>
          </a:p>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endParaRPr kumimoji="0" lang="en-US" sz="4000" b="1" i="0" u="none" strike="noStrike" kern="1200" cap="none" spc="0" normalizeH="0" baseline="0" noProof="0" dirty="0" smtClean="0">
              <a:ln>
                <a:noFill/>
              </a:ln>
              <a:solidFill>
                <a:schemeClr val="tx1"/>
              </a:solidFill>
              <a:effectLst/>
              <a:uLnTx/>
              <a:uFillTx/>
              <a:latin typeface="Bradley Hand ITC" pitchFamily="66" charset="0"/>
              <a:ea typeface="+mn-ea"/>
              <a:cs typeface="+mn-cs"/>
            </a:endParaRPr>
          </a:p>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endParaRPr lang="en-US" sz="4000" b="1" dirty="0" smtClean="0">
              <a:latin typeface="Bradley Hand ITC" pitchFamily="66" charset="0"/>
            </a:endParaRPr>
          </a:p>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r>
              <a:rPr kumimoji="0" lang="en-US" sz="3600" b="1" i="0" u="none" strike="noStrike" kern="1200" cap="none" spc="0" normalizeH="0" baseline="0" noProof="0" dirty="0" smtClean="0">
                <a:ln>
                  <a:noFill/>
                </a:ln>
                <a:solidFill>
                  <a:schemeClr val="tx1"/>
                </a:solidFill>
                <a:effectLst/>
                <a:uLnTx/>
                <a:uFillTx/>
                <a:latin typeface="Bradley Hand ITC" pitchFamily="66" charset="0"/>
                <a:ea typeface="+mn-ea"/>
                <a:cs typeface="+mn-cs"/>
              </a:rPr>
              <a:t>How do</a:t>
            </a:r>
            <a:r>
              <a:rPr kumimoji="0" lang="en-US" sz="3600" b="1" i="0" u="none" strike="noStrike" kern="1200" cap="none" spc="0" normalizeH="0" noProof="0" dirty="0" smtClean="0">
                <a:ln>
                  <a:noFill/>
                </a:ln>
                <a:solidFill>
                  <a:schemeClr val="tx1"/>
                </a:solidFill>
                <a:effectLst/>
                <a:uLnTx/>
                <a:uFillTx/>
                <a:latin typeface="Bradley Hand ITC" pitchFamily="66" charset="0"/>
                <a:ea typeface="+mn-ea"/>
                <a:cs typeface="+mn-cs"/>
              </a:rPr>
              <a:t> you know at what level to create, teach, and assess a lesson?</a:t>
            </a:r>
            <a:endParaRPr kumimoji="0" lang="en-US" sz="3600" b="1" i="1" u="none" strike="noStrike" kern="1200" cap="none" spc="0" normalizeH="0" baseline="0" noProof="0" dirty="0" smtClean="0">
              <a:ln>
                <a:noFill/>
              </a:ln>
              <a:solidFill>
                <a:schemeClr val="tx1"/>
              </a:solidFill>
              <a:effectLst/>
              <a:uLnTx/>
              <a:uFillTx/>
              <a:latin typeface="Bradley Hand ITC" pitchFamily="66" charset="0"/>
              <a:ea typeface="+mn-ea"/>
              <a:cs typeface="+mn-cs"/>
            </a:endParaRPr>
          </a:p>
        </p:txBody>
      </p:sp>
      <p:sp>
        <p:nvSpPr>
          <p:cNvPr id="14" name="TextBox 13"/>
          <p:cNvSpPr txBox="1"/>
          <p:nvPr/>
        </p:nvSpPr>
        <p:spPr>
          <a:xfrm>
            <a:off x="3810000" y="3429000"/>
            <a:ext cx="1371600" cy="1015663"/>
          </a:xfrm>
          <a:prstGeom prst="rect">
            <a:avLst/>
          </a:prstGeom>
          <a:noFill/>
        </p:spPr>
        <p:txBody>
          <a:bodyPr wrap="square" rtlCol="0">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en-US" sz="6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#4</a:t>
            </a:r>
            <a:endParaRPr lang="en-US" sz="60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grpId="0" nodeType="clickEffect">
                                  <p:stCondLst>
                                    <p:cond delay="0"/>
                                  </p:stCondLst>
                                  <p:childTnLst>
                                    <p:set>
                                      <p:cBhvr>
                                        <p:cTn id="6" dur="1" fill="hold">
                                          <p:stCondLst>
                                            <p:cond delay="0"/>
                                          </p:stCondLst>
                                        </p:cTn>
                                        <p:tgtEl>
                                          <p:spTgt spid="5123">
                                            <p:txEl>
                                              <p:pRg st="0" end="0"/>
                                            </p:txEl>
                                          </p:spTgt>
                                        </p:tgtEl>
                                        <p:attrNameLst>
                                          <p:attrName>style.visibility</p:attrName>
                                        </p:attrNameLst>
                                      </p:cBhvr>
                                      <p:to>
                                        <p:strVal val="visible"/>
                                      </p:to>
                                    </p:set>
                                    <p:anim calcmode="lin" valueType="num">
                                      <p:cBhvr additive="base">
                                        <p:cTn id="7" dur="2000" fill="hold"/>
                                        <p:tgtEl>
                                          <p:spTgt spid="5123">
                                            <p:txEl>
                                              <p:pRg st="0" end="0"/>
                                            </p:txEl>
                                          </p:spTgt>
                                        </p:tgtEl>
                                        <p:attrNameLst>
                                          <p:attrName>ppt_x</p:attrName>
                                        </p:attrNameLst>
                                      </p:cBhvr>
                                      <p:tavLst>
                                        <p:tav tm="0">
                                          <p:val>
                                            <p:strVal val="#ppt_x"/>
                                          </p:val>
                                        </p:tav>
                                        <p:tav tm="100000">
                                          <p:val>
                                            <p:strVal val="#ppt_x"/>
                                          </p:val>
                                        </p:tav>
                                      </p:tavLst>
                                    </p:anim>
                                    <p:anim calcmode="lin" valueType="num">
                                      <p:cBhvr additive="base">
                                        <p:cTn id="8" dur="2000" fill="hold"/>
                                        <p:tgtEl>
                                          <p:spTgt spid="5123">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1">
                                            <p:txEl>
                                              <p:pRg st="10" end="10"/>
                                            </p:txEl>
                                          </p:spTgt>
                                        </p:tgtEl>
                                        <p:attrNameLst>
                                          <p:attrName>style.visibility</p:attrName>
                                        </p:attrNameLst>
                                      </p:cBhvr>
                                      <p:to>
                                        <p:strVal val="visible"/>
                                      </p:to>
                                    </p:set>
                                    <p:anim calcmode="lin" valueType="num">
                                      <p:cBhvr additive="base">
                                        <p:cTn id="13" dur="2000" fill="hold"/>
                                        <p:tgtEl>
                                          <p:spTgt spid="11">
                                            <p:txEl>
                                              <p:pRg st="10" end="10"/>
                                            </p:txEl>
                                          </p:spTgt>
                                        </p:tgtEl>
                                        <p:attrNameLst>
                                          <p:attrName>ppt_x</p:attrName>
                                        </p:attrNameLst>
                                      </p:cBhvr>
                                      <p:tavLst>
                                        <p:tav tm="0">
                                          <p:val>
                                            <p:strVal val="#ppt_x"/>
                                          </p:val>
                                        </p:tav>
                                        <p:tav tm="100000">
                                          <p:val>
                                            <p:strVal val="#ppt_x"/>
                                          </p:val>
                                        </p:tav>
                                      </p:tavLst>
                                    </p:anim>
                                    <p:anim calcmode="lin" valueType="num">
                                      <p:cBhvr additive="base">
                                        <p:cTn id="14" dur="2000" fill="hold"/>
                                        <p:tgtEl>
                                          <p:spTgt spid="11">
                                            <p:txEl>
                                              <p:pRg st="10" end="1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3" grpId="0" build="p" autoUpdateAnimBg="0"/>
      <p:bldP spid="11" grpId="0" build="p" autoUpdateAnimBg="0"/>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2"/>
          <p:cNvSpPr>
            <a:spLocks noGrp="1" noChangeArrowheads="1"/>
          </p:cNvSpPr>
          <p:nvPr>
            <p:ph type="title"/>
          </p:nvPr>
        </p:nvSpPr>
        <p:spPr>
          <a:xfrm>
            <a:off x="1219200" y="609600"/>
            <a:ext cx="6934200" cy="914400"/>
          </a:xfrm>
          <a:noFill/>
        </p:spPr>
        <p:txBody>
          <a:bodyPr>
            <a:normAutofit fontScale="90000"/>
            <a:scene3d>
              <a:camera prst="orthographicFront"/>
              <a:lightRig rig="flat" dir="tl">
                <a:rot lat="0" lon="0" rev="6600000"/>
              </a:lightRig>
            </a:scene3d>
            <a:sp3d extrusionH="25400" contourW="8890">
              <a:bevelT w="38100" h="31750"/>
              <a:contourClr>
                <a:schemeClr val="accent2">
                  <a:shade val="75000"/>
                </a:schemeClr>
              </a:contourClr>
            </a:sp3d>
          </a:bodyPr>
          <a:lstStyle/>
          <a:p>
            <a:pPr algn="ctr" eaLnBrk="1" hangingPunct="1"/>
            <a:r>
              <a:rPr lang="en-US" sz="3200" b="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latin typeface="Arial" charset="0"/>
              </a:rPr>
              <a:t/>
            </a:r>
            <a:br>
              <a:rPr lang="en-US" sz="3200" b="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latin typeface="Arial" charset="0"/>
              </a:rPr>
            </a:br>
            <a:r>
              <a:rPr lang="en-US" sz="4400" b="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latin typeface="Arial" charset="0"/>
              </a:rPr>
              <a:t>Understanding Standards</a:t>
            </a:r>
          </a:p>
        </p:txBody>
      </p:sp>
      <p:sp>
        <p:nvSpPr>
          <p:cNvPr id="37891" name="Rectangle 3"/>
          <p:cNvSpPr>
            <a:spLocks noGrp="1" noChangeArrowheads="1"/>
          </p:cNvSpPr>
          <p:nvPr>
            <p:ph idx="1"/>
          </p:nvPr>
        </p:nvSpPr>
        <p:spPr>
          <a:xfrm>
            <a:off x="914400" y="1752600"/>
            <a:ext cx="7315200" cy="4114800"/>
          </a:xfrm>
        </p:spPr>
        <p:txBody>
          <a:bodyPr/>
          <a:lstStyle/>
          <a:p>
            <a:pPr marL="609600" indent="-609600" eaLnBrk="1" hangingPunct="1">
              <a:buFontTx/>
              <a:buNone/>
            </a:pPr>
            <a:r>
              <a:rPr lang="en-US" sz="2800" dirty="0" smtClean="0">
                <a:latin typeface="Arial" charset="0"/>
              </a:rPr>
              <a:t>	</a:t>
            </a:r>
            <a:r>
              <a:rPr lang="en-US" sz="2800" b="1" dirty="0" smtClean="0">
                <a:solidFill>
                  <a:schemeClr val="accent2">
                    <a:lumMod val="60000"/>
                    <a:lumOff val="40000"/>
                  </a:schemeClr>
                </a:solidFill>
                <a:latin typeface="Arial" charset="0"/>
              </a:rPr>
              <a:t>Identifying “rigor” in the standards.</a:t>
            </a:r>
          </a:p>
          <a:p>
            <a:pPr marL="609600" indent="-609600" eaLnBrk="1" hangingPunct="1">
              <a:buFontTx/>
              <a:buNone/>
            </a:pPr>
            <a:r>
              <a:rPr lang="en-US" dirty="0" smtClean="0"/>
              <a:t>	</a:t>
            </a:r>
          </a:p>
          <a:p>
            <a:pPr marL="609600" indent="-609600">
              <a:buNone/>
            </a:pPr>
            <a:r>
              <a:rPr lang="en-US" dirty="0" smtClean="0"/>
              <a:t>	</a:t>
            </a:r>
          </a:p>
          <a:p>
            <a:pPr marL="609600" indent="-609600">
              <a:buNone/>
            </a:pPr>
            <a:r>
              <a:rPr lang="en-US" b="1" dirty="0" smtClean="0">
                <a:solidFill>
                  <a:srgbClr val="FFFF00"/>
                </a:solidFill>
                <a:latin typeface="Arial" charset="0"/>
              </a:rPr>
              <a:t>	</a:t>
            </a:r>
            <a:r>
              <a:rPr lang="en-US" b="1" dirty="0" smtClean="0">
                <a:solidFill>
                  <a:srgbClr val="FF0000"/>
                </a:solidFill>
                <a:latin typeface="Arial" charset="0"/>
              </a:rPr>
              <a:t>Rigor refers to the depth and breadth of learning indicated for each concept or skill in the standards.</a:t>
            </a:r>
          </a:p>
          <a:p>
            <a:pPr marL="609600" indent="-609600" eaLnBrk="1" hangingPunct="1"/>
            <a:endParaRPr lang="en-US" dirty="0" smtClean="0">
              <a:solidFill>
                <a:srgbClr val="FF0000"/>
              </a:solidFill>
              <a:latin typeface="Arial" charset="0"/>
            </a:endParaRPr>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6498" name="Rectangle 2"/>
          <p:cNvSpPr>
            <a:spLocks noChangeArrowheads="1"/>
          </p:cNvSpPr>
          <p:nvPr/>
        </p:nvSpPr>
        <p:spPr bwMode="auto">
          <a:xfrm>
            <a:off x="762000" y="381000"/>
            <a:ext cx="7772400" cy="1828800"/>
          </a:xfrm>
          <a:prstGeom prst="rect">
            <a:avLst/>
          </a:prstGeom>
          <a:noFill/>
          <a:ln w="9525">
            <a:noFill/>
            <a:miter lim="800000"/>
            <a:headEnd/>
            <a:tailEnd/>
          </a:ln>
        </p:spPr>
        <p:txBody>
          <a:bodyPr anchor="ctr"/>
          <a:lstStyle/>
          <a:p>
            <a:pPr eaLnBrk="1" hangingPunct="1"/>
            <a:endParaRPr lang="en-US" sz="4000" dirty="0">
              <a:solidFill>
                <a:schemeClr val="tx2"/>
              </a:solidFill>
              <a:latin typeface="Arial" pitchFamily="34" charset="0"/>
            </a:endParaRPr>
          </a:p>
          <a:p>
            <a:pPr eaLnBrk="1" hangingPunct="1"/>
            <a:r>
              <a:rPr lang="en-US" sz="3200" b="1" dirty="0" smtClean="0">
                <a:solidFill>
                  <a:schemeClr val="tx2"/>
                </a:solidFill>
                <a:latin typeface="Arial" pitchFamily="34" charset="0"/>
              </a:rPr>
              <a:t>Bloom’s Taxonomy holds the KEY to RIGOR in each and every lesson</a:t>
            </a:r>
            <a:r>
              <a:rPr lang="en-US" sz="3200" b="1" i="1" dirty="0" smtClean="0">
                <a:solidFill>
                  <a:schemeClr val="tx2"/>
                </a:solidFill>
                <a:latin typeface="Arial" pitchFamily="34" charset="0"/>
              </a:rPr>
              <a:t>!</a:t>
            </a:r>
            <a:r>
              <a:rPr lang="en-US" sz="3600" b="1" dirty="0">
                <a:solidFill>
                  <a:schemeClr val="tx2"/>
                </a:solidFill>
              </a:rPr>
              <a:t/>
            </a:r>
            <a:br>
              <a:rPr lang="en-US" sz="3600" b="1" dirty="0">
                <a:solidFill>
                  <a:schemeClr val="tx2"/>
                </a:solidFill>
              </a:rPr>
            </a:br>
            <a:endParaRPr lang="en-US" sz="3600" b="1" dirty="0">
              <a:solidFill>
                <a:schemeClr val="tx2"/>
              </a:solidFill>
            </a:endParaRPr>
          </a:p>
        </p:txBody>
      </p:sp>
      <p:sp>
        <p:nvSpPr>
          <p:cNvPr id="106499" name="Rectangle 3"/>
          <p:cNvSpPr>
            <a:spLocks noChangeArrowheads="1"/>
          </p:cNvSpPr>
          <p:nvPr/>
        </p:nvSpPr>
        <p:spPr bwMode="auto">
          <a:xfrm>
            <a:off x="762000" y="2286000"/>
            <a:ext cx="7772400" cy="3962400"/>
          </a:xfrm>
          <a:prstGeom prst="rect">
            <a:avLst/>
          </a:prstGeom>
          <a:noFill/>
          <a:ln w="9525">
            <a:noFill/>
            <a:miter lim="800000"/>
            <a:headEnd/>
            <a:tailEnd/>
          </a:ln>
        </p:spPr>
        <p:txBody>
          <a:bodyPr/>
          <a:lstStyle/>
          <a:p>
            <a:pPr marL="342900" indent="-342900" eaLnBrk="1" hangingPunct="1">
              <a:spcBef>
                <a:spcPct val="20000"/>
              </a:spcBef>
              <a:buClr>
                <a:schemeClr val="accent1"/>
              </a:buClr>
              <a:buSzPct val="80000"/>
              <a:buFont typeface="Wingdings" pitchFamily="2" charset="2"/>
              <a:buChar char="n"/>
            </a:pPr>
            <a:r>
              <a:rPr lang="en-US" sz="2800" dirty="0">
                <a:latin typeface="Arial" pitchFamily="34" charset="0"/>
              </a:rPr>
              <a:t>Use KEY words from Bloom’s Taxonomy to determine RIGOR.</a:t>
            </a:r>
          </a:p>
          <a:p>
            <a:pPr marL="342900" indent="-342900" eaLnBrk="1" hangingPunct="1">
              <a:spcBef>
                <a:spcPct val="20000"/>
              </a:spcBef>
              <a:buClr>
                <a:schemeClr val="accent1"/>
              </a:buClr>
              <a:buSzPct val="80000"/>
              <a:buFont typeface="Wingdings" pitchFamily="2" charset="2"/>
              <a:buChar char="n"/>
            </a:pPr>
            <a:r>
              <a:rPr lang="en-US" sz="2800" dirty="0">
                <a:latin typeface="Arial" pitchFamily="34" charset="0"/>
              </a:rPr>
              <a:t>Match </a:t>
            </a:r>
            <a:r>
              <a:rPr lang="en-US" sz="2800" dirty="0" smtClean="0">
                <a:latin typeface="Arial" pitchFamily="34" charset="0"/>
              </a:rPr>
              <a:t>“Standard’s </a:t>
            </a:r>
            <a:r>
              <a:rPr lang="en-US" sz="2800" dirty="0">
                <a:latin typeface="Arial" pitchFamily="34" charset="0"/>
              </a:rPr>
              <a:t>KEY word” with “Bloom’s KEY word”.</a:t>
            </a:r>
          </a:p>
          <a:p>
            <a:pPr marL="342900" indent="-342900" eaLnBrk="1" hangingPunct="1">
              <a:spcBef>
                <a:spcPct val="20000"/>
              </a:spcBef>
              <a:buClr>
                <a:schemeClr val="accent1"/>
              </a:buClr>
              <a:buSzPct val="80000"/>
              <a:buFont typeface="Wingdings" pitchFamily="2" charset="2"/>
              <a:buChar char="n"/>
            </a:pPr>
            <a:r>
              <a:rPr lang="en-US" sz="2800" dirty="0">
                <a:latin typeface="Arial" pitchFamily="34" charset="0"/>
              </a:rPr>
              <a:t>Lesson will be at the correct level for students and for the achievement test.</a:t>
            </a:r>
          </a:p>
          <a:p>
            <a:pPr marL="342900" indent="-342900" eaLnBrk="1" hangingPunct="1">
              <a:spcBef>
                <a:spcPct val="20000"/>
              </a:spcBef>
              <a:buClr>
                <a:schemeClr val="accent1"/>
              </a:buClr>
              <a:buSzPct val="80000"/>
              <a:buFont typeface="Wingdings" pitchFamily="2" charset="2"/>
              <a:buChar char="n"/>
            </a:pPr>
            <a:r>
              <a:rPr lang="en-US" sz="2800" dirty="0">
                <a:latin typeface="Arial" pitchFamily="34" charset="0"/>
              </a:rPr>
              <a:t>RIGOR of the </a:t>
            </a:r>
            <a:r>
              <a:rPr lang="en-US" sz="2800" dirty="0" smtClean="0">
                <a:latin typeface="Arial" pitchFamily="34" charset="0"/>
              </a:rPr>
              <a:t>standard concept or skill </a:t>
            </a:r>
            <a:r>
              <a:rPr lang="en-US" sz="2800" dirty="0">
                <a:latin typeface="Arial" pitchFamily="34" charset="0"/>
              </a:rPr>
              <a:t>is correct</a:t>
            </a:r>
            <a:r>
              <a:rPr lang="en-US" sz="2800" i="1" dirty="0">
                <a:latin typeface="Arial" pitchFamily="34" charset="0"/>
              </a:rPr>
              <a:t>!</a:t>
            </a:r>
          </a:p>
          <a:p>
            <a:pPr marL="342900" indent="-342900" eaLnBrk="1" hangingPunct="1">
              <a:spcBef>
                <a:spcPct val="20000"/>
              </a:spcBef>
              <a:buClr>
                <a:schemeClr val="accent1"/>
              </a:buClr>
              <a:buSzPct val="80000"/>
              <a:buFont typeface="Wingdings" pitchFamily="2" charset="2"/>
              <a:buChar char="n"/>
            </a:pPr>
            <a:endParaRPr lang="en-US" sz="2800" dirty="0">
              <a:latin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106498"/>
                                        </p:tgtEl>
                                        <p:attrNameLst>
                                          <p:attrName>style.visibility</p:attrName>
                                        </p:attrNameLst>
                                      </p:cBhvr>
                                      <p:to>
                                        <p:strVal val="visible"/>
                                      </p:to>
                                    </p:set>
                                    <p:anim calcmode="lin" valueType="num">
                                      <p:cBhvr additive="base">
                                        <p:cTn id="7" dur="500" fill="hold"/>
                                        <p:tgtEl>
                                          <p:spTgt spid="106498"/>
                                        </p:tgtEl>
                                        <p:attrNameLst>
                                          <p:attrName>ppt_x</p:attrName>
                                        </p:attrNameLst>
                                      </p:cBhvr>
                                      <p:tavLst>
                                        <p:tav tm="0">
                                          <p:val>
                                            <p:strVal val="0-#ppt_w/2"/>
                                          </p:val>
                                        </p:tav>
                                        <p:tav tm="100000">
                                          <p:val>
                                            <p:strVal val="#ppt_x"/>
                                          </p:val>
                                        </p:tav>
                                      </p:tavLst>
                                    </p:anim>
                                    <p:anim calcmode="lin" valueType="num">
                                      <p:cBhvr additive="base">
                                        <p:cTn id="8" dur="500" fill="hold"/>
                                        <p:tgtEl>
                                          <p:spTgt spid="106498"/>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9" presetClass="entr" presetSubtype="0" fill="hold" grpId="0" nodeType="clickEffect">
                                  <p:stCondLst>
                                    <p:cond delay="0"/>
                                  </p:stCondLst>
                                  <p:childTnLst>
                                    <p:set>
                                      <p:cBhvr>
                                        <p:cTn id="12" dur="1" fill="hold">
                                          <p:stCondLst>
                                            <p:cond delay="0"/>
                                          </p:stCondLst>
                                        </p:cTn>
                                        <p:tgtEl>
                                          <p:spTgt spid="106499">
                                            <p:txEl>
                                              <p:pRg st="0" end="0"/>
                                            </p:txEl>
                                          </p:spTgt>
                                        </p:tgtEl>
                                        <p:attrNameLst>
                                          <p:attrName>style.visibility</p:attrName>
                                        </p:attrNameLst>
                                      </p:cBhvr>
                                      <p:to>
                                        <p:strVal val="visible"/>
                                      </p:to>
                                    </p:set>
                                    <p:animEffect transition="in" filter="dissolve">
                                      <p:cBhvr>
                                        <p:cTn id="13" dur="500"/>
                                        <p:tgtEl>
                                          <p:spTgt spid="106499">
                                            <p:txEl>
                                              <p:pRg st="0" end="0"/>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9" presetClass="entr" presetSubtype="0" fill="hold" grpId="0" nodeType="clickEffect">
                                  <p:stCondLst>
                                    <p:cond delay="0"/>
                                  </p:stCondLst>
                                  <p:childTnLst>
                                    <p:set>
                                      <p:cBhvr>
                                        <p:cTn id="17" dur="1" fill="hold">
                                          <p:stCondLst>
                                            <p:cond delay="0"/>
                                          </p:stCondLst>
                                        </p:cTn>
                                        <p:tgtEl>
                                          <p:spTgt spid="106499">
                                            <p:txEl>
                                              <p:pRg st="1" end="1"/>
                                            </p:txEl>
                                          </p:spTgt>
                                        </p:tgtEl>
                                        <p:attrNameLst>
                                          <p:attrName>style.visibility</p:attrName>
                                        </p:attrNameLst>
                                      </p:cBhvr>
                                      <p:to>
                                        <p:strVal val="visible"/>
                                      </p:to>
                                    </p:set>
                                    <p:animEffect transition="in" filter="dissolve">
                                      <p:cBhvr>
                                        <p:cTn id="18" dur="500"/>
                                        <p:tgtEl>
                                          <p:spTgt spid="106499">
                                            <p:txEl>
                                              <p:pRg st="1" end="1"/>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9" presetClass="entr" presetSubtype="0" fill="hold" grpId="0" nodeType="clickEffect">
                                  <p:stCondLst>
                                    <p:cond delay="0"/>
                                  </p:stCondLst>
                                  <p:childTnLst>
                                    <p:set>
                                      <p:cBhvr>
                                        <p:cTn id="22" dur="1" fill="hold">
                                          <p:stCondLst>
                                            <p:cond delay="0"/>
                                          </p:stCondLst>
                                        </p:cTn>
                                        <p:tgtEl>
                                          <p:spTgt spid="106499">
                                            <p:txEl>
                                              <p:pRg st="2" end="2"/>
                                            </p:txEl>
                                          </p:spTgt>
                                        </p:tgtEl>
                                        <p:attrNameLst>
                                          <p:attrName>style.visibility</p:attrName>
                                        </p:attrNameLst>
                                      </p:cBhvr>
                                      <p:to>
                                        <p:strVal val="visible"/>
                                      </p:to>
                                    </p:set>
                                    <p:animEffect transition="in" filter="dissolve">
                                      <p:cBhvr>
                                        <p:cTn id="23" dur="500"/>
                                        <p:tgtEl>
                                          <p:spTgt spid="106499">
                                            <p:txEl>
                                              <p:pRg st="2" end="2"/>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9" presetClass="entr" presetSubtype="0" fill="hold" grpId="0" nodeType="clickEffect">
                                  <p:stCondLst>
                                    <p:cond delay="0"/>
                                  </p:stCondLst>
                                  <p:childTnLst>
                                    <p:set>
                                      <p:cBhvr>
                                        <p:cTn id="27" dur="1" fill="hold">
                                          <p:stCondLst>
                                            <p:cond delay="0"/>
                                          </p:stCondLst>
                                        </p:cTn>
                                        <p:tgtEl>
                                          <p:spTgt spid="106499">
                                            <p:txEl>
                                              <p:pRg st="3" end="3"/>
                                            </p:txEl>
                                          </p:spTgt>
                                        </p:tgtEl>
                                        <p:attrNameLst>
                                          <p:attrName>style.visibility</p:attrName>
                                        </p:attrNameLst>
                                      </p:cBhvr>
                                      <p:to>
                                        <p:strVal val="visible"/>
                                      </p:to>
                                    </p:set>
                                    <p:animEffect transition="in" filter="dissolve">
                                      <p:cBhvr>
                                        <p:cTn id="28" dur="500"/>
                                        <p:tgtEl>
                                          <p:spTgt spid="106499">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6498" grpId="0" autoUpdateAnimBg="0"/>
      <p:bldP spid="106499" grpId="0" build="p" autoUpdateAnimBg="0"/>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ChangeArrowheads="1"/>
          </p:cNvSpPr>
          <p:nvPr/>
        </p:nvSpPr>
        <p:spPr bwMode="auto">
          <a:xfrm>
            <a:off x="1143000" y="1066800"/>
            <a:ext cx="7162800" cy="5257800"/>
          </a:xfrm>
          <a:prstGeom prst="rect">
            <a:avLst/>
          </a:prstGeom>
          <a:noFill/>
          <a:ln w="9525">
            <a:noFill/>
            <a:miter lim="800000"/>
            <a:headEnd/>
            <a:tailEnd/>
          </a:ln>
        </p:spPr>
        <p:txBody>
          <a:bodyPr/>
          <a:lstStyle/>
          <a:p>
            <a:pPr marL="342900" indent="-342900">
              <a:lnSpc>
                <a:spcPct val="80000"/>
              </a:lnSpc>
              <a:spcBef>
                <a:spcPct val="20000"/>
              </a:spcBef>
              <a:buClr>
                <a:schemeClr val="accent1"/>
              </a:buClr>
              <a:buSzPct val="80000"/>
              <a:buFont typeface="Wingdings" pitchFamily="2" charset="2"/>
              <a:buChar char="n"/>
            </a:pPr>
            <a:r>
              <a:rPr lang="en-US" sz="1800" b="1" dirty="0">
                <a:solidFill>
                  <a:schemeClr val="tx2"/>
                </a:solidFill>
                <a:latin typeface="Arial" charset="0"/>
              </a:rPr>
              <a:t>Standard</a:t>
            </a:r>
          </a:p>
          <a:p>
            <a:pPr marL="342900" indent="-342900">
              <a:lnSpc>
                <a:spcPct val="80000"/>
              </a:lnSpc>
              <a:spcBef>
                <a:spcPct val="20000"/>
              </a:spcBef>
              <a:buClr>
                <a:schemeClr val="accent1"/>
              </a:buClr>
              <a:buSzPct val="80000"/>
              <a:buFont typeface="Wingdings" pitchFamily="2" charset="2"/>
              <a:buChar char="n"/>
            </a:pPr>
            <a:r>
              <a:rPr lang="en-US" sz="1800" dirty="0">
                <a:latin typeface="Arial" charset="0"/>
              </a:rPr>
              <a:t>Reading Applications – Informational, Technical &amp; Persuasive Text</a:t>
            </a:r>
          </a:p>
          <a:p>
            <a:pPr marL="342900" indent="-342900">
              <a:lnSpc>
                <a:spcPct val="80000"/>
              </a:lnSpc>
              <a:spcBef>
                <a:spcPct val="20000"/>
              </a:spcBef>
              <a:buClr>
                <a:schemeClr val="accent1"/>
              </a:buClr>
              <a:buSzPct val="80000"/>
              <a:buFont typeface="Wingdings" pitchFamily="2" charset="2"/>
              <a:buChar char="n"/>
            </a:pPr>
            <a:endParaRPr lang="en-US" sz="1800" dirty="0">
              <a:latin typeface="Arial" charset="0"/>
            </a:endParaRPr>
          </a:p>
          <a:p>
            <a:pPr marL="342900" indent="-342900">
              <a:lnSpc>
                <a:spcPct val="80000"/>
              </a:lnSpc>
              <a:spcBef>
                <a:spcPct val="20000"/>
              </a:spcBef>
              <a:buClr>
                <a:schemeClr val="accent1"/>
              </a:buClr>
              <a:buSzPct val="80000"/>
              <a:buFont typeface="Wingdings" pitchFamily="2" charset="2"/>
              <a:buChar char="n"/>
            </a:pPr>
            <a:r>
              <a:rPr lang="en-US" sz="1800" b="1" dirty="0">
                <a:solidFill>
                  <a:schemeClr val="tx2"/>
                </a:solidFill>
                <a:latin typeface="Arial" charset="0"/>
              </a:rPr>
              <a:t>Grade Level Indicator</a:t>
            </a:r>
          </a:p>
          <a:p>
            <a:pPr marL="342900" indent="-342900">
              <a:lnSpc>
                <a:spcPct val="80000"/>
              </a:lnSpc>
              <a:spcBef>
                <a:spcPct val="20000"/>
              </a:spcBef>
              <a:buClr>
                <a:schemeClr val="accent1"/>
              </a:buClr>
              <a:buSzPct val="80000"/>
              <a:buFont typeface="Wingdings" pitchFamily="2" charset="2"/>
              <a:buChar char="n"/>
            </a:pPr>
            <a:r>
              <a:rPr lang="en-US" sz="1800" dirty="0">
                <a:latin typeface="Arial" charset="0"/>
              </a:rPr>
              <a:t># 7</a:t>
            </a:r>
          </a:p>
          <a:p>
            <a:pPr marL="342900" indent="-342900">
              <a:lnSpc>
                <a:spcPct val="80000"/>
              </a:lnSpc>
              <a:spcBef>
                <a:spcPct val="20000"/>
              </a:spcBef>
              <a:buClr>
                <a:schemeClr val="accent1"/>
              </a:buClr>
              <a:buSzPct val="80000"/>
              <a:buFont typeface="Wingdings" pitchFamily="2" charset="2"/>
              <a:buChar char="n"/>
            </a:pPr>
            <a:r>
              <a:rPr lang="en-US" sz="1800" dirty="0">
                <a:latin typeface="Arial" charset="0"/>
              </a:rPr>
              <a:t>Reading Applications – Informational, Technical &amp; Persuasive Test</a:t>
            </a:r>
          </a:p>
          <a:p>
            <a:pPr marL="342900" indent="-342900">
              <a:lnSpc>
                <a:spcPct val="80000"/>
              </a:lnSpc>
              <a:spcBef>
                <a:spcPct val="20000"/>
              </a:spcBef>
              <a:buClr>
                <a:schemeClr val="accent1"/>
              </a:buClr>
              <a:buSzPct val="80000"/>
              <a:buFont typeface="Wingdings" pitchFamily="2" charset="2"/>
              <a:buChar char="n"/>
            </a:pPr>
            <a:endParaRPr lang="en-US" sz="1800" dirty="0">
              <a:latin typeface="Arial" charset="0"/>
            </a:endParaRPr>
          </a:p>
          <a:p>
            <a:pPr marL="342900" indent="-342900">
              <a:lnSpc>
                <a:spcPct val="80000"/>
              </a:lnSpc>
              <a:spcBef>
                <a:spcPct val="20000"/>
              </a:spcBef>
              <a:buClr>
                <a:schemeClr val="accent1"/>
              </a:buClr>
              <a:buSzPct val="80000"/>
              <a:buFont typeface="Wingdings" pitchFamily="2" charset="2"/>
              <a:buChar char="n"/>
            </a:pPr>
            <a:r>
              <a:rPr lang="en-US" sz="1800" b="1" dirty="0">
                <a:solidFill>
                  <a:schemeClr val="tx2"/>
                </a:solidFill>
                <a:latin typeface="Arial" charset="0"/>
              </a:rPr>
              <a:t>Grade 4</a:t>
            </a:r>
            <a:r>
              <a:rPr lang="en-US" sz="1800" dirty="0">
                <a:latin typeface="Arial" charset="0"/>
              </a:rPr>
              <a:t> – </a:t>
            </a:r>
            <a:r>
              <a:rPr lang="en-US" sz="1800" u="sng" dirty="0">
                <a:latin typeface="Arial" charset="0"/>
              </a:rPr>
              <a:t>Distinguish</a:t>
            </a:r>
            <a:r>
              <a:rPr lang="en-US" sz="1800" dirty="0">
                <a:latin typeface="Arial" charset="0"/>
              </a:rPr>
              <a:t> fact from opinion </a:t>
            </a:r>
          </a:p>
          <a:p>
            <a:pPr marL="342900" indent="-342900">
              <a:lnSpc>
                <a:spcPct val="80000"/>
              </a:lnSpc>
              <a:spcBef>
                <a:spcPct val="20000"/>
              </a:spcBef>
              <a:buClr>
                <a:schemeClr val="accent1"/>
              </a:buClr>
              <a:buSzPct val="80000"/>
              <a:buFont typeface="Wingdings" pitchFamily="2" charset="2"/>
              <a:buChar char="n"/>
            </a:pPr>
            <a:r>
              <a:rPr lang="en-US" sz="1800" b="1" dirty="0">
                <a:solidFill>
                  <a:schemeClr val="tx2"/>
                </a:solidFill>
                <a:latin typeface="Arial" charset="0"/>
              </a:rPr>
              <a:t>Grade 5</a:t>
            </a:r>
            <a:r>
              <a:rPr lang="en-US" sz="1800" dirty="0">
                <a:latin typeface="Arial" charset="0"/>
              </a:rPr>
              <a:t> – </a:t>
            </a:r>
            <a:r>
              <a:rPr lang="en-US" sz="1800" u="sng" dirty="0">
                <a:latin typeface="Arial" charset="0"/>
              </a:rPr>
              <a:t>Analyze</a:t>
            </a:r>
            <a:r>
              <a:rPr lang="en-US" sz="1800" dirty="0">
                <a:latin typeface="Arial" charset="0"/>
              </a:rPr>
              <a:t> the difference between fact and </a:t>
            </a:r>
            <a:r>
              <a:rPr lang="en-US" sz="1800" dirty="0" smtClean="0">
                <a:latin typeface="Arial" charset="0"/>
              </a:rPr>
              <a:t>opinion</a:t>
            </a:r>
          </a:p>
          <a:p>
            <a:pPr marL="342900" indent="-342900">
              <a:lnSpc>
                <a:spcPct val="80000"/>
              </a:lnSpc>
              <a:spcBef>
                <a:spcPct val="20000"/>
              </a:spcBef>
              <a:buClr>
                <a:schemeClr val="accent1"/>
              </a:buClr>
              <a:buSzPct val="80000"/>
              <a:buFont typeface="Wingdings" pitchFamily="2" charset="2"/>
              <a:buChar char="n"/>
            </a:pPr>
            <a:endParaRPr lang="en-US" sz="1800" dirty="0" smtClean="0">
              <a:latin typeface="Arial" charset="0"/>
            </a:endParaRPr>
          </a:p>
          <a:p>
            <a:pPr marL="342900" indent="-342900">
              <a:lnSpc>
                <a:spcPct val="80000"/>
              </a:lnSpc>
              <a:spcBef>
                <a:spcPct val="20000"/>
              </a:spcBef>
              <a:buClr>
                <a:schemeClr val="accent1"/>
              </a:buClr>
              <a:buSzPct val="80000"/>
              <a:buFont typeface="Wingdings" pitchFamily="2" charset="2"/>
              <a:buChar char="n"/>
            </a:pPr>
            <a:r>
              <a:rPr lang="en-US" sz="1800" dirty="0" smtClean="0">
                <a:latin typeface="Arial" charset="0"/>
              </a:rPr>
              <a:t>#2</a:t>
            </a:r>
          </a:p>
          <a:p>
            <a:pPr marL="342900" indent="-342900">
              <a:lnSpc>
                <a:spcPct val="80000"/>
              </a:lnSpc>
              <a:spcBef>
                <a:spcPct val="20000"/>
              </a:spcBef>
              <a:buClr>
                <a:schemeClr val="accent1"/>
              </a:buClr>
              <a:buSzPct val="80000"/>
              <a:buFont typeface="Wingdings" pitchFamily="2" charset="2"/>
              <a:buChar char="n"/>
            </a:pPr>
            <a:r>
              <a:rPr lang="en-US" sz="1800" b="1" dirty="0" smtClean="0">
                <a:latin typeface="Arial" charset="0"/>
              </a:rPr>
              <a:t>Grade 6</a:t>
            </a:r>
            <a:r>
              <a:rPr lang="en-US" sz="1800" dirty="0" smtClean="0">
                <a:latin typeface="Arial" charset="0"/>
              </a:rPr>
              <a:t> – </a:t>
            </a:r>
            <a:r>
              <a:rPr lang="en-US" sz="1800" u="sng" dirty="0" smtClean="0">
                <a:latin typeface="Arial" charset="0"/>
              </a:rPr>
              <a:t>Analyze</a:t>
            </a:r>
            <a:r>
              <a:rPr lang="en-US" sz="1800" dirty="0" smtClean="0">
                <a:latin typeface="Arial" charset="0"/>
              </a:rPr>
              <a:t> examples of cause and effect and fact and opinion</a:t>
            </a:r>
          </a:p>
          <a:p>
            <a:pPr marL="342900" indent="-342900">
              <a:lnSpc>
                <a:spcPct val="80000"/>
              </a:lnSpc>
              <a:spcBef>
                <a:spcPct val="20000"/>
              </a:spcBef>
              <a:buClr>
                <a:schemeClr val="accent1"/>
              </a:buClr>
              <a:buSzPct val="80000"/>
              <a:buFont typeface="Wingdings" pitchFamily="2" charset="2"/>
              <a:buChar char="n"/>
            </a:pPr>
            <a:r>
              <a:rPr lang="en-US" sz="1800" b="1" dirty="0" smtClean="0">
                <a:latin typeface="Arial" charset="0"/>
              </a:rPr>
              <a:t>Grade 7</a:t>
            </a:r>
            <a:r>
              <a:rPr lang="en-US" sz="1800" dirty="0" smtClean="0">
                <a:latin typeface="Arial" charset="0"/>
              </a:rPr>
              <a:t> – </a:t>
            </a:r>
            <a:r>
              <a:rPr lang="en-US" sz="1800" u="sng" dirty="0" smtClean="0">
                <a:latin typeface="Arial" charset="0"/>
              </a:rPr>
              <a:t>Analyze</a:t>
            </a:r>
            <a:r>
              <a:rPr lang="en-US" sz="1800" dirty="0" smtClean="0">
                <a:latin typeface="Arial" charset="0"/>
              </a:rPr>
              <a:t> examples of cause and effect and fact and opinion</a:t>
            </a:r>
          </a:p>
          <a:p>
            <a:pPr marL="342900" indent="-342900">
              <a:lnSpc>
                <a:spcPct val="80000"/>
              </a:lnSpc>
              <a:spcBef>
                <a:spcPct val="20000"/>
              </a:spcBef>
              <a:buClr>
                <a:schemeClr val="accent1"/>
              </a:buClr>
              <a:buSzPct val="80000"/>
              <a:buFont typeface="Wingdings" pitchFamily="2" charset="2"/>
              <a:buChar char="n"/>
            </a:pPr>
            <a:r>
              <a:rPr lang="en-US" sz="1800" dirty="0" smtClean="0">
                <a:latin typeface="Arial" charset="0"/>
              </a:rPr>
              <a:t>#8</a:t>
            </a:r>
          </a:p>
          <a:p>
            <a:pPr marL="342900" indent="-342900">
              <a:lnSpc>
                <a:spcPct val="80000"/>
              </a:lnSpc>
              <a:spcBef>
                <a:spcPct val="20000"/>
              </a:spcBef>
              <a:buClr>
                <a:schemeClr val="accent1"/>
              </a:buClr>
              <a:buSzPct val="80000"/>
              <a:buFont typeface="Wingdings" pitchFamily="2" charset="2"/>
              <a:buChar char="n"/>
            </a:pPr>
            <a:r>
              <a:rPr lang="en-US" sz="1800" b="1" dirty="0" smtClean="0">
                <a:latin typeface="Arial" charset="0"/>
              </a:rPr>
              <a:t>Grade 8</a:t>
            </a:r>
            <a:r>
              <a:rPr lang="en-US" sz="1800" dirty="0" smtClean="0">
                <a:latin typeface="Arial" charset="0"/>
              </a:rPr>
              <a:t> – </a:t>
            </a:r>
            <a:r>
              <a:rPr lang="en-US" sz="1800" u="sng" dirty="0" smtClean="0">
                <a:latin typeface="Arial" charset="0"/>
              </a:rPr>
              <a:t>Recognize</a:t>
            </a:r>
            <a:r>
              <a:rPr lang="en-US" sz="1800" dirty="0" smtClean="0">
                <a:latin typeface="Arial" charset="0"/>
              </a:rPr>
              <a:t> how writers cite facts, draw inferences and present opinions in informational text.</a:t>
            </a:r>
            <a:endParaRPr lang="en-US" sz="1800" dirty="0">
              <a:latin typeface="Arial" charset="0"/>
            </a:endParaRPr>
          </a:p>
          <a:p>
            <a:pPr marL="342900" indent="-342900">
              <a:lnSpc>
                <a:spcPct val="80000"/>
              </a:lnSpc>
              <a:spcBef>
                <a:spcPct val="20000"/>
              </a:spcBef>
              <a:buClr>
                <a:schemeClr val="accent1"/>
              </a:buClr>
              <a:buSzPct val="80000"/>
              <a:buFont typeface="Wingdings" pitchFamily="2" charset="2"/>
              <a:buNone/>
            </a:pPr>
            <a:endParaRPr lang="en-US" sz="1800" dirty="0">
              <a:latin typeface="Arial" charset="0"/>
            </a:endParaRPr>
          </a:p>
        </p:txBody>
      </p:sp>
      <p:sp>
        <p:nvSpPr>
          <p:cNvPr id="43011" name="Rectangle 3"/>
          <p:cNvSpPr>
            <a:spLocks noChangeArrowheads="1"/>
          </p:cNvSpPr>
          <p:nvPr/>
        </p:nvSpPr>
        <p:spPr bwMode="auto">
          <a:xfrm>
            <a:off x="1066800" y="228600"/>
            <a:ext cx="7162800" cy="830997"/>
          </a:xfrm>
          <a:prstGeom prst="rect">
            <a:avLst/>
          </a:prstGeom>
          <a:solidFill>
            <a:schemeClr val="bg1"/>
          </a:solidFill>
          <a:ln w="9525">
            <a:solidFill>
              <a:schemeClr val="accent1"/>
            </a:solidFill>
            <a:miter lim="800000"/>
            <a:headEnd/>
            <a:tailEnd/>
          </a:ln>
        </p:spPr>
        <p:txBody>
          <a:bodyPr wrap="square">
            <a:spAutoFit/>
          </a:bodyPr>
          <a:lstStyle/>
          <a:p>
            <a:r>
              <a:rPr lang="en-US" b="1" dirty="0">
                <a:solidFill>
                  <a:schemeClr val="tx2"/>
                </a:solidFill>
                <a:latin typeface="Arial" charset="0"/>
              </a:rPr>
              <a:t>Identify the “rigor” in the grade level indicator/SKILL for the lesson</a:t>
            </a:r>
          </a:p>
        </p:txBody>
      </p:sp>
      <p:sp>
        <p:nvSpPr>
          <p:cNvPr id="25604" name="AutoShape 4"/>
          <p:cNvSpPr>
            <a:spLocks noChangeArrowheads="1"/>
          </p:cNvSpPr>
          <p:nvPr/>
        </p:nvSpPr>
        <p:spPr bwMode="auto">
          <a:xfrm rot="-1502516">
            <a:off x="98957" y="3985739"/>
            <a:ext cx="982663" cy="685800"/>
          </a:xfrm>
          <a:prstGeom prst="rightArrow">
            <a:avLst>
              <a:gd name="adj1" fmla="val 33602"/>
              <a:gd name="adj2" fmla="val 36014"/>
            </a:avLst>
          </a:prstGeom>
          <a:solidFill>
            <a:srgbClr val="EFFE64"/>
          </a:solidFill>
          <a:ln w="9525">
            <a:solidFill>
              <a:schemeClr val="tx1"/>
            </a:solidFill>
            <a:miter lim="800000"/>
            <a:headEnd/>
            <a:tailEnd/>
          </a:ln>
        </p:spPr>
        <p:txBody>
          <a:bodyPr wrap="none" anchor="ctr"/>
          <a:lstStyle/>
          <a:p>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25604"/>
                                        </p:tgtEl>
                                        <p:attrNameLst>
                                          <p:attrName>style.visibility</p:attrName>
                                        </p:attrNameLst>
                                      </p:cBhvr>
                                      <p:to>
                                        <p:strVal val="visible"/>
                                      </p:to>
                                    </p:set>
                                    <p:anim calcmode="lin" valueType="num">
                                      <p:cBhvr additive="base">
                                        <p:cTn id="7" dur="500" fill="hold"/>
                                        <p:tgtEl>
                                          <p:spTgt spid="25604"/>
                                        </p:tgtEl>
                                        <p:attrNameLst>
                                          <p:attrName>ppt_x</p:attrName>
                                        </p:attrNameLst>
                                      </p:cBhvr>
                                      <p:tavLst>
                                        <p:tav tm="0">
                                          <p:val>
                                            <p:strVal val="0-#ppt_w/2"/>
                                          </p:val>
                                        </p:tav>
                                        <p:tav tm="100000">
                                          <p:val>
                                            <p:strVal val="#ppt_x"/>
                                          </p:val>
                                        </p:tav>
                                      </p:tavLst>
                                    </p:anim>
                                    <p:anim calcmode="lin" valueType="num">
                                      <p:cBhvr additive="base">
                                        <p:cTn id="8" dur="500" fill="hold"/>
                                        <p:tgtEl>
                                          <p:spTgt spid="25604"/>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604" grpId="0" animBg="1"/>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1600" y="152400"/>
            <a:ext cx="7086600" cy="762000"/>
          </a:xfrm>
          <a:ln>
            <a:solidFill>
              <a:schemeClr val="accent2"/>
            </a:solidFill>
          </a:ln>
        </p:spPr>
        <p:txBody>
          <a:bodyPr>
            <a:normAutofit fontScale="90000"/>
          </a:bodyPr>
          <a:lstStyle/>
          <a:p>
            <a:r>
              <a:rPr lang="en-US" b="1" dirty="0" smtClean="0">
                <a:latin typeface="Arial" pitchFamily="34" charset="0"/>
                <a:cs typeface="Arial" pitchFamily="34" charset="0"/>
              </a:rPr>
              <a:t>Math – Data Analysis</a:t>
            </a:r>
            <a:endParaRPr lang="en-US" b="1" dirty="0">
              <a:latin typeface="Arial" pitchFamily="34" charset="0"/>
              <a:cs typeface="Arial" pitchFamily="34" charset="0"/>
            </a:endParaRPr>
          </a:p>
        </p:txBody>
      </p:sp>
      <p:sp>
        <p:nvSpPr>
          <p:cNvPr id="4" name="Content Placeholder 3"/>
          <p:cNvSpPr>
            <a:spLocks noGrp="1"/>
          </p:cNvSpPr>
          <p:nvPr>
            <p:ph idx="1"/>
          </p:nvPr>
        </p:nvSpPr>
        <p:spPr>
          <a:xfrm>
            <a:off x="1295400" y="1447800"/>
            <a:ext cx="7391400" cy="4876800"/>
          </a:xfrm>
        </p:spPr>
        <p:txBody>
          <a:bodyPr>
            <a:normAutofit fontScale="85000" lnSpcReduction="10000"/>
          </a:bodyPr>
          <a:lstStyle/>
          <a:p>
            <a:r>
              <a:rPr lang="en-US" b="1" dirty="0" smtClean="0">
                <a:latin typeface="Arial" pitchFamily="34" charset="0"/>
                <a:cs typeface="Arial" pitchFamily="34" charset="0"/>
              </a:rPr>
              <a:t>Grade 6</a:t>
            </a:r>
          </a:p>
          <a:p>
            <a:r>
              <a:rPr lang="en-US" dirty="0" smtClean="0">
                <a:latin typeface="Arial" pitchFamily="34" charset="0"/>
                <a:cs typeface="Arial" pitchFamily="34" charset="0"/>
              </a:rPr>
              <a:t>#1 – </a:t>
            </a:r>
            <a:r>
              <a:rPr lang="en-US" u="sng" dirty="0" smtClean="0">
                <a:latin typeface="Arial" pitchFamily="34" charset="0"/>
                <a:cs typeface="Arial" pitchFamily="34" charset="0"/>
              </a:rPr>
              <a:t>Read</a:t>
            </a:r>
            <a:r>
              <a:rPr lang="en-US" dirty="0" smtClean="0">
                <a:latin typeface="Arial" pitchFamily="34" charset="0"/>
                <a:cs typeface="Arial" pitchFamily="34" charset="0"/>
              </a:rPr>
              <a:t>, </a:t>
            </a:r>
            <a:r>
              <a:rPr lang="en-US" u="sng" dirty="0" smtClean="0">
                <a:latin typeface="Arial" pitchFamily="34" charset="0"/>
                <a:cs typeface="Arial" pitchFamily="34" charset="0"/>
              </a:rPr>
              <a:t>construct</a:t>
            </a:r>
            <a:r>
              <a:rPr lang="en-US" dirty="0" smtClean="0">
                <a:latin typeface="Arial" pitchFamily="34" charset="0"/>
                <a:cs typeface="Arial" pitchFamily="34" charset="0"/>
              </a:rPr>
              <a:t> and </a:t>
            </a:r>
            <a:r>
              <a:rPr lang="en-US" u="sng" dirty="0" smtClean="0">
                <a:latin typeface="Arial" pitchFamily="34" charset="0"/>
                <a:cs typeface="Arial" pitchFamily="34" charset="0"/>
              </a:rPr>
              <a:t>interpret</a:t>
            </a:r>
            <a:r>
              <a:rPr lang="en-US" dirty="0" smtClean="0">
                <a:latin typeface="Arial" pitchFamily="34" charset="0"/>
                <a:cs typeface="Arial" pitchFamily="34" charset="0"/>
              </a:rPr>
              <a:t> line graphs, circle graphs and histograms.</a:t>
            </a:r>
          </a:p>
          <a:p>
            <a:endParaRPr lang="en-US" dirty="0" smtClean="0">
              <a:latin typeface="Arial" pitchFamily="34" charset="0"/>
              <a:cs typeface="Arial" pitchFamily="34" charset="0"/>
            </a:endParaRPr>
          </a:p>
          <a:p>
            <a:r>
              <a:rPr lang="en-US" b="1" dirty="0" smtClean="0">
                <a:latin typeface="Arial" pitchFamily="34" charset="0"/>
                <a:cs typeface="Arial" pitchFamily="34" charset="0"/>
              </a:rPr>
              <a:t>Grade 7</a:t>
            </a:r>
          </a:p>
          <a:p>
            <a:r>
              <a:rPr lang="en-US" dirty="0" smtClean="0">
                <a:latin typeface="Arial" pitchFamily="34" charset="0"/>
                <a:cs typeface="Arial" pitchFamily="34" charset="0"/>
              </a:rPr>
              <a:t>#1 – </a:t>
            </a:r>
            <a:r>
              <a:rPr lang="en-US" u="sng" dirty="0" smtClean="0">
                <a:latin typeface="Arial" pitchFamily="34" charset="0"/>
                <a:cs typeface="Arial" pitchFamily="34" charset="0"/>
              </a:rPr>
              <a:t>Read</a:t>
            </a:r>
            <a:r>
              <a:rPr lang="en-US" dirty="0" smtClean="0">
                <a:latin typeface="Arial" pitchFamily="34" charset="0"/>
                <a:cs typeface="Arial" pitchFamily="34" charset="0"/>
              </a:rPr>
              <a:t>, </a:t>
            </a:r>
            <a:r>
              <a:rPr lang="en-US" u="sng" dirty="0" smtClean="0">
                <a:latin typeface="Arial" pitchFamily="34" charset="0"/>
                <a:cs typeface="Arial" pitchFamily="34" charset="0"/>
              </a:rPr>
              <a:t>create</a:t>
            </a:r>
            <a:r>
              <a:rPr lang="en-US" dirty="0" smtClean="0">
                <a:latin typeface="Arial" pitchFamily="34" charset="0"/>
                <a:cs typeface="Arial" pitchFamily="34" charset="0"/>
              </a:rPr>
              <a:t> and </a:t>
            </a:r>
            <a:r>
              <a:rPr lang="en-US" u="sng" dirty="0" smtClean="0">
                <a:latin typeface="Arial" pitchFamily="34" charset="0"/>
                <a:cs typeface="Arial" pitchFamily="34" charset="0"/>
              </a:rPr>
              <a:t>interpret</a:t>
            </a:r>
            <a:r>
              <a:rPr lang="en-US" dirty="0" smtClean="0">
                <a:latin typeface="Arial" pitchFamily="34" charset="0"/>
                <a:cs typeface="Arial" pitchFamily="34" charset="0"/>
              </a:rPr>
              <a:t> box and whisker plots, stem and leaf plots and other types of graphs when appropriate.</a:t>
            </a:r>
          </a:p>
          <a:p>
            <a:endParaRPr lang="en-US" dirty="0" smtClean="0">
              <a:latin typeface="Arial" pitchFamily="34" charset="0"/>
              <a:cs typeface="Arial" pitchFamily="34" charset="0"/>
            </a:endParaRPr>
          </a:p>
          <a:p>
            <a:r>
              <a:rPr lang="en-US" b="1" dirty="0" smtClean="0">
                <a:latin typeface="Arial" pitchFamily="34" charset="0"/>
                <a:cs typeface="Arial" pitchFamily="34" charset="0"/>
              </a:rPr>
              <a:t>Grade 8</a:t>
            </a:r>
          </a:p>
          <a:p>
            <a:r>
              <a:rPr lang="en-US" dirty="0" smtClean="0">
                <a:latin typeface="Arial" pitchFamily="34" charset="0"/>
                <a:cs typeface="Arial" pitchFamily="34" charset="0"/>
              </a:rPr>
              <a:t>#1 – </a:t>
            </a:r>
            <a:r>
              <a:rPr lang="en-US" u="sng" dirty="0" smtClean="0">
                <a:latin typeface="Arial" pitchFamily="34" charset="0"/>
                <a:cs typeface="Arial" pitchFamily="34" charset="0"/>
              </a:rPr>
              <a:t>Use</a:t>
            </a:r>
            <a:r>
              <a:rPr lang="en-US" dirty="0" smtClean="0">
                <a:latin typeface="Arial" pitchFamily="34" charset="0"/>
                <a:cs typeface="Arial" pitchFamily="34" charset="0"/>
              </a:rPr>
              <a:t>, </a:t>
            </a:r>
            <a:r>
              <a:rPr lang="en-US" u="sng" dirty="0" smtClean="0">
                <a:latin typeface="Arial" pitchFamily="34" charset="0"/>
                <a:cs typeface="Arial" pitchFamily="34" charset="0"/>
              </a:rPr>
              <a:t>create</a:t>
            </a:r>
            <a:r>
              <a:rPr lang="en-US" dirty="0" smtClean="0">
                <a:latin typeface="Arial" pitchFamily="34" charset="0"/>
                <a:cs typeface="Arial" pitchFamily="34" charset="0"/>
              </a:rPr>
              <a:t> and </a:t>
            </a:r>
            <a:r>
              <a:rPr lang="en-US" u="sng" dirty="0" smtClean="0">
                <a:latin typeface="Arial" pitchFamily="34" charset="0"/>
                <a:cs typeface="Arial" pitchFamily="34" charset="0"/>
              </a:rPr>
              <a:t>interpret</a:t>
            </a:r>
            <a:r>
              <a:rPr lang="en-US" dirty="0" smtClean="0">
                <a:latin typeface="Arial" pitchFamily="34" charset="0"/>
                <a:cs typeface="Arial" pitchFamily="34" charset="0"/>
              </a:rPr>
              <a:t> scatter plots and other types of graphs as appropriate.</a:t>
            </a:r>
            <a:endParaRPr lang="en-US" dirty="0">
              <a:latin typeface="Arial" pitchFamily="34" charset="0"/>
              <a:cs typeface="Arial" pitchFamily="34" charset="0"/>
            </a:endParaRPr>
          </a:p>
        </p:txBody>
      </p:sp>
      <p:sp>
        <p:nvSpPr>
          <p:cNvPr id="5" name="AutoShape 3"/>
          <p:cNvSpPr>
            <a:spLocks noChangeArrowheads="1"/>
          </p:cNvSpPr>
          <p:nvPr/>
        </p:nvSpPr>
        <p:spPr bwMode="auto">
          <a:xfrm rot="20097484">
            <a:off x="479957" y="1699738"/>
            <a:ext cx="982663" cy="685800"/>
          </a:xfrm>
          <a:prstGeom prst="rightArrow">
            <a:avLst>
              <a:gd name="adj1" fmla="val 33602"/>
              <a:gd name="adj2" fmla="val 36014"/>
            </a:avLst>
          </a:prstGeom>
          <a:solidFill>
            <a:schemeClr val="hlink"/>
          </a:solidFill>
          <a:ln w="9525">
            <a:solidFill>
              <a:schemeClr val="tx1"/>
            </a:solidFill>
            <a:miter lim="800000"/>
            <a:headEnd/>
            <a:tailEnd/>
          </a:ln>
        </p:spPr>
        <p:txBody>
          <a:bodyPr wrap="none" anchor="ctr"/>
          <a:lstStyle/>
          <a:p>
            <a:endParaRPr lang="en-US" dirty="0"/>
          </a:p>
        </p:txBody>
      </p:sp>
      <p:sp>
        <p:nvSpPr>
          <p:cNvPr id="6" name="AutoShape 3"/>
          <p:cNvSpPr>
            <a:spLocks noChangeArrowheads="1"/>
          </p:cNvSpPr>
          <p:nvPr/>
        </p:nvSpPr>
        <p:spPr bwMode="auto">
          <a:xfrm rot="20097484">
            <a:off x="403758" y="3376138"/>
            <a:ext cx="982663" cy="685800"/>
          </a:xfrm>
          <a:prstGeom prst="rightArrow">
            <a:avLst>
              <a:gd name="adj1" fmla="val 33602"/>
              <a:gd name="adj2" fmla="val 36014"/>
            </a:avLst>
          </a:prstGeom>
          <a:solidFill>
            <a:schemeClr val="hlink"/>
          </a:solidFill>
          <a:ln w="9525">
            <a:solidFill>
              <a:schemeClr val="tx1"/>
            </a:solidFill>
            <a:miter lim="800000"/>
            <a:headEnd/>
            <a:tailEnd/>
          </a:ln>
        </p:spPr>
        <p:txBody>
          <a:bodyPr wrap="none" anchor="ctr"/>
          <a:lstStyle/>
          <a:p>
            <a:endParaRPr lang="en-US" dirty="0"/>
          </a:p>
        </p:txBody>
      </p:sp>
      <p:sp>
        <p:nvSpPr>
          <p:cNvPr id="7" name="AutoShape 3"/>
          <p:cNvSpPr>
            <a:spLocks noChangeArrowheads="1"/>
          </p:cNvSpPr>
          <p:nvPr/>
        </p:nvSpPr>
        <p:spPr bwMode="auto">
          <a:xfrm rot="20097484">
            <a:off x="479957" y="5357340"/>
            <a:ext cx="982663" cy="685800"/>
          </a:xfrm>
          <a:prstGeom prst="rightArrow">
            <a:avLst>
              <a:gd name="adj1" fmla="val 33602"/>
              <a:gd name="adj2" fmla="val 36014"/>
            </a:avLst>
          </a:prstGeom>
          <a:solidFill>
            <a:schemeClr val="hlink"/>
          </a:solidFill>
          <a:ln w="9525">
            <a:solidFill>
              <a:schemeClr val="tx1"/>
            </a:solidFill>
            <a:miter lim="800000"/>
            <a:headEnd/>
            <a:tailEnd/>
          </a:ln>
        </p:spPr>
        <p:txBody>
          <a:bodyPr wrap="none" anchor="ctr"/>
          <a:lstStyle/>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 calcmode="lin" valueType="num">
                                      <p:cBhvr additive="base">
                                        <p:cTn id="7" dur="500" fill="hold"/>
                                        <p:tgtEl>
                                          <p:spTgt spid="5"/>
                                        </p:tgtEl>
                                        <p:attrNameLst>
                                          <p:attrName>ppt_x</p:attrName>
                                        </p:attrNameLst>
                                      </p:cBhvr>
                                      <p:tavLst>
                                        <p:tav tm="0">
                                          <p:val>
                                            <p:strVal val="0-#ppt_w/2"/>
                                          </p:val>
                                        </p:tav>
                                        <p:tav tm="100000">
                                          <p:val>
                                            <p:strVal val="#ppt_x"/>
                                          </p:val>
                                        </p:tav>
                                      </p:tavLst>
                                    </p:anim>
                                    <p:anim calcmode="lin" valueType="num">
                                      <p:cBhvr additive="base">
                                        <p:cTn id="8" dur="500" fill="hold"/>
                                        <p:tgtEl>
                                          <p:spTgt spid="5"/>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8" fill="hold" grpId="0" nodeType="clickEffect">
                                  <p:stCondLst>
                                    <p:cond delay="0"/>
                                  </p:stCondLst>
                                  <p:childTnLst>
                                    <p:set>
                                      <p:cBhvr>
                                        <p:cTn id="12" dur="1" fill="hold">
                                          <p:stCondLst>
                                            <p:cond delay="0"/>
                                          </p:stCondLst>
                                        </p:cTn>
                                        <p:tgtEl>
                                          <p:spTgt spid="6"/>
                                        </p:tgtEl>
                                        <p:attrNameLst>
                                          <p:attrName>style.visibility</p:attrName>
                                        </p:attrNameLst>
                                      </p:cBhvr>
                                      <p:to>
                                        <p:strVal val="visible"/>
                                      </p:to>
                                    </p:set>
                                    <p:anim calcmode="lin" valueType="num">
                                      <p:cBhvr additive="base">
                                        <p:cTn id="13" dur="500" fill="hold"/>
                                        <p:tgtEl>
                                          <p:spTgt spid="6"/>
                                        </p:tgtEl>
                                        <p:attrNameLst>
                                          <p:attrName>ppt_x</p:attrName>
                                        </p:attrNameLst>
                                      </p:cBhvr>
                                      <p:tavLst>
                                        <p:tav tm="0">
                                          <p:val>
                                            <p:strVal val="0-#ppt_w/2"/>
                                          </p:val>
                                        </p:tav>
                                        <p:tav tm="100000">
                                          <p:val>
                                            <p:strVal val="#ppt_x"/>
                                          </p:val>
                                        </p:tav>
                                      </p:tavLst>
                                    </p:anim>
                                    <p:anim calcmode="lin" valueType="num">
                                      <p:cBhvr additive="base">
                                        <p:cTn id="14" dur="500" fill="hold"/>
                                        <p:tgtEl>
                                          <p:spTgt spid="6"/>
                                        </p:tgtEl>
                                        <p:attrNameLst>
                                          <p:attrName>ppt_y</p:attrName>
                                        </p:attrNameLst>
                                      </p:cBhvr>
                                      <p:tavLst>
                                        <p:tav tm="0">
                                          <p:val>
                                            <p:strVal val="#ppt_y"/>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8"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anim calcmode="lin" valueType="num">
                                      <p:cBhvr additive="base">
                                        <p:cTn id="19" dur="500" fill="hold"/>
                                        <p:tgtEl>
                                          <p:spTgt spid="7"/>
                                        </p:tgtEl>
                                        <p:attrNameLst>
                                          <p:attrName>ppt_x</p:attrName>
                                        </p:attrNameLst>
                                      </p:cBhvr>
                                      <p:tavLst>
                                        <p:tav tm="0">
                                          <p:val>
                                            <p:strVal val="0-#ppt_w/2"/>
                                          </p:val>
                                        </p:tav>
                                        <p:tav tm="100000">
                                          <p:val>
                                            <p:strVal val="#ppt_x"/>
                                          </p:val>
                                        </p:tav>
                                      </p:tavLst>
                                    </p:anim>
                                    <p:anim calcmode="lin" valueType="num">
                                      <p:cBhvr additive="base">
                                        <p:cTn id="20" dur="500" fill="hold"/>
                                        <p:tgtEl>
                                          <p:spTgt spid="7"/>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6" grpId="0" animBg="1"/>
      <p:bldP spid="7" grpId="0" animBg="1"/>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2"/>
          <p:cNvSpPr>
            <a:spLocks noChangeArrowheads="1"/>
          </p:cNvSpPr>
          <p:nvPr/>
        </p:nvSpPr>
        <p:spPr bwMode="auto">
          <a:xfrm>
            <a:off x="2209800" y="1752600"/>
            <a:ext cx="5943600" cy="4378325"/>
          </a:xfrm>
          <a:prstGeom prst="rect">
            <a:avLst/>
          </a:prstGeom>
          <a:noFill/>
          <a:ln w="9525">
            <a:noFill/>
            <a:miter lim="800000"/>
            <a:headEnd/>
            <a:tailEnd/>
          </a:ln>
        </p:spPr>
        <p:txBody>
          <a:bodyPr/>
          <a:lstStyle/>
          <a:p>
            <a:pPr marL="342900" indent="-342900">
              <a:lnSpc>
                <a:spcPct val="80000"/>
              </a:lnSpc>
              <a:spcBef>
                <a:spcPct val="20000"/>
              </a:spcBef>
              <a:buClr>
                <a:schemeClr val="accent1"/>
              </a:buClr>
              <a:buSzPct val="80000"/>
              <a:buFont typeface="Wingdings" pitchFamily="2" charset="2"/>
              <a:buChar char="n"/>
            </a:pPr>
            <a:r>
              <a:rPr lang="en-US" sz="1800" b="1" dirty="0">
                <a:latin typeface="Arial" charset="0"/>
              </a:rPr>
              <a:t>Standard</a:t>
            </a:r>
          </a:p>
          <a:p>
            <a:pPr marL="342900" indent="-342900">
              <a:lnSpc>
                <a:spcPct val="80000"/>
              </a:lnSpc>
              <a:spcBef>
                <a:spcPct val="20000"/>
              </a:spcBef>
              <a:buClr>
                <a:schemeClr val="accent1"/>
              </a:buClr>
              <a:buSzPct val="80000"/>
              <a:buFont typeface="Wingdings" pitchFamily="2" charset="2"/>
              <a:buChar char="n"/>
            </a:pPr>
            <a:r>
              <a:rPr lang="en-US" sz="1800" dirty="0">
                <a:latin typeface="Arial" charset="0"/>
              </a:rPr>
              <a:t>Reading Applications – Literary Text</a:t>
            </a:r>
          </a:p>
          <a:p>
            <a:pPr marL="342900" indent="-342900">
              <a:lnSpc>
                <a:spcPct val="80000"/>
              </a:lnSpc>
              <a:spcBef>
                <a:spcPct val="20000"/>
              </a:spcBef>
              <a:buClr>
                <a:schemeClr val="accent1"/>
              </a:buClr>
              <a:buSzPct val="80000"/>
              <a:buFont typeface="Wingdings" pitchFamily="2" charset="2"/>
              <a:buChar char="n"/>
            </a:pPr>
            <a:endParaRPr lang="en-US" sz="1800" dirty="0">
              <a:latin typeface="Arial" charset="0"/>
            </a:endParaRPr>
          </a:p>
          <a:p>
            <a:pPr marL="342900" indent="-342900">
              <a:lnSpc>
                <a:spcPct val="80000"/>
              </a:lnSpc>
              <a:spcBef>
                <a:spcPct val="20000"/>
              </a:spcBef>
              <a:buClr>
                <a:schemeClr val="accent1"/>
              </a:buClr>
              <a:buSzPct val="80000"/>
              <a:buFont typeface="Wingdings" pitchFamily="2" charset="2"/>
              <a:buChar char="n"/>
            </a:pPr>
            <a:r>
              <a:rPr lang="en-US" sz="1800" b="1" dirty="0">
                <a:latin typeface="Arial" charset="0"/>
              </a:rPr>
              <a:t>Grade Level Indicator</a:t>
            </a:r>
            <a:endParaRPr lang="en-US" sz="1800" dirty="0">
              <a:latin typeface="Arial" charset="0"/>
            </a:endParaRPr>
          </a:p>
          <a:p>
            <a:pPr marL="342900" indent="-342900">
              <a:lnSpc>
                <a:spcPct val="80000"/>
              </a:lnSpc>
              <a:spcBef>
                <a:spcPct val="20000"/>
              </a:spcBef>
              <a:buClr>
                <a:schemeClr val="accent1"/>
              </a:buClr>
              <a:buSzPct val="80000"/>
              <a:buFont typeface="Wingdings" pitchFamily="2" charset="2"/>
              <a:buNone/>
            </a:pPr>
            <a:endParaRPr lang="en-US" sz="1800" dirty="0">
              <a:latin typeface="Arial" charset="0"/>
            </a:endParaRPr>
          </a:p>
          <a:p>
            <a:pPr marL="342900" indent="-342900">
              <a:lnSpc>
                <a:spcPct val="80000"/>
              </a:lnSpc>
              <a:spcBef>
                <a:spcPct val="20000"/>
              </a:spcBef>
              <a:buClr>
                <a:schemeClr val="accent1"/>
              </a:buClr>
              <a:buSzPct val="80000"/>
              <a:buFont typeface="Wingdings" pitchFamily="2" charset="2"/>
              <a:buChar char="n"/>
            </a:pPr>
            <a:r>
              <a:rPr lang="en-US" sz="1800" b="1" dirty="0">
                <a:latin typeface="Arial" charset="0"/>
              </a:rPr>
              <a:t># 4 - Grade K</a:t>
            </a:r>
            <a:r>
              <a:rPr lang="en-US" sz="1800" dirty="0">
                <a:latin typeface="Arial" charset="0"/>
              </a:rPr>
              <a:t> – </a:t>
            </a:r>
            <a:r>
              <a:rPr lang="en-US" sz="1800" u="sng" dirty="0">
                <a:latin typeface="Arial" charset="0"/>
              </a:rPr>
              <a:t>Distinguish</a:t>
            </a:r>
            <a:r>
              <a:rPr lang="en-US" sz="1800" dirty="0">
                <a:latin typeface="Arial" charset="0"/>
              </a:rPr>
              <a:t> between fantasy and reality. </a:t>
            </a:r>
          </a:p>
          <a:p>
            <a:pPr marL="342900" indent="-342900">
              <a:lnSpc>
                <a:spcPct val="80000"/>
              </a:lnSpc>
              <a:spcBef>
                <a:spcPct val="20000"/>
              </a:spcBef>
              <a:buClr>
                <a:schemeClr val="accent1"/>
              </a:buClr>
              <a:buSzPct val="80000"/>
              <a:buFont typeface="Wingdings" pitchFamily="2" charset="2"/>
              <a:buChar char="n"/>
            </a:pPr>
            <a:r>
              <a:rPr lang="en-US" sz="1800" b="1" dirty="0">
                <a:latin typeface="Arial" charset="0"/>
              </a:rPr>
              <a:t># 5 - Grade K</a:t>
            </a:r>
            <a:r>
              <a:rPr lang="en-US" sz="1800" dirty="0">
                <a:latin typeface="Arial" charset="0"/>
              </a:rPr>
              <a:t> – </a:t>
            </a:r>
            <a:r>
              <a:rPr lang="en-US" sz="1800" u="sng" dirty="0">
                <a:latin typeface="Arial" charset="0"/>
              </a:rPr>
              <a:t>Recognize</a:t>
            </a:r>
            <a:r>
              <a:rPr lang="en-US" sz="1800" dirty="0">
                <a:latin typeface="Arial" charset="0"/>
              </a:rPr>
              <a:t> </a:t>
            </a:r>
            <a:r>
              <a:rPr lang="en-US" sz="1800" b="1" dirty="0">
                <a:latin typeface="Arial" charset="0"/>
              </a:rPr>
              <a:t>predictable</a:t>
            </a:r>
            <a:r>
              <a:rPr lang="en-US" sz="1800" dirty="0">
                <a:latin typeface="Arial" charset="0"/>
              </a:rPr>
              <a:t> patterns in </a:t>
            </a:r>
          </a:p>
          <a:p>
            <a:pPr marL="342900" indent="-342900">
              <a:lnSpc>
                <a:spcPct val="80000"/>
              </a:lnSpc>
              <a:spcBef>
                <a:spcPct val="20000"/>
              </a:spcBef>
              <a:buClr>
                <a:schemeClr val="accent1"/>
              </a:buClr>
              <a:buSzPct val="80000"/>
              <a:buFont typeface="Wingdings" pitchFamily="2" charset="2"/>
              <a:buNone/>
            </a:pPr>
            <a:r>
              <a:rPr lang="en-US" sz="1800" dirty="0">
                <a:latin typeface="Arial" charset="0"/>
              </a:rPr>
              <a:t>	stories.</a:t>
            </a:r>
          </a:p>
          <a:p>
            <a:pPr marL="342900" indent="-342900">
              <a:lnSpc>
                <a:spcPct val="80000"/>
              </a:lnSpc>
              <a:spcBef>
                <a:spcPct val="20000"/>
              </a:spcBef>
              <a:buClr>
                <a:schemeClr val="accent1"/>
              </a:buClr>
              <a:buSzPct val="80000"/>
              <a:buFont typeface="Wingdings" pitchFamily="2" charset="2"/>
              <a:buNone/>
            </a:pPr>
            <a:endParaRPr lang="en-US" sz="1800" dirty="0">
              <a:latin typeface="Arial" charset="0"/>
            </a:endParaRPr>
          </a:p>
          <a:p>
            <a:pPr marL="342900" indent="-342900">
              <a:lnSpc>
                <a:spcPct val="80000"/>
              </a:lnSpc>
              <a:spcBef>
                <a:spcPct val="20000"/>
              </a:spcBef>
              <a:buClr>
                <a:schemeClr val="accent1"/>
              </a:buClr>
              <a:buSzPct val="80000"/>
              <a:buFont typeface="Wingdings" pitchFamily="2" charset="2"/>
              <a:buChar char="n"/>
            </a:pPr>
            <a:r>
              <a:rPr lang="en-US" sz="1800" b="1" dirty="0">
                <a:latin typeface="Arial" charset="0"/>
              </a:rPr>
              <a:t>#3 - Grade 1</a:t>
            </a:r>
            <a:r>
              <a:rPr lang="en-US" sz="1800" dirty="0">
                <a:latin typeface="Arial" charset="0"/>
              </a:rPr>
              <a:t> – </a:t>
            </a:r>
            <a:r>
              <a:rPr lang="en-US" sz="1800" u="sng" dirty="0">
                <a:latin typeface="Arial" charset="0"/>
              </a:rPr>
              <a:t>Retell</a:t>
            </a:r>
            <a:r>
              <a:rPr lang="en-US" sz="1800" dirty="0">
                <a:latin typeface="Arial" charset="0"/>
              </a:rPr>
              <a:t> the beginning, middle and ending of a story, including its important events.</a:t>
            </a:r>
          </a:p>
          <a:p>
            <a:pPr marL="342900" indent="-342900">
              <a:lnSpc>
                <a:spcPct val="80000"/>
              </a:lnSpc>
              <a:spcBef>
                <a:spcPct val="20000"/>
              </a:spcBef>
              <a:buClr>
                <a:schemeClr val="accent1"/>
              </a:buClr>
              <a:buSzPct val="80000"/>
              <a:buFont typeface="Wingdings" pitchFamily="2" charset="2"/>
              <a:buChar char="n"/>
            </a:pPr>
            <a:r>
              <a:rPr lang="en-US" sz="1800" b="1" dirty="0">
                <a:latin typeface="Arial" charset="0"/>
              </a:rPr>
              <a:t># 5 - Grade 1</a:t>
            </a:r>
            <a:r>
              <a:rPr lang="en-US" sz="1800" dirty="0">
                <a:latin typeface="Arial" charset="0"/>
              </a:rPr>
              <a:t> – </a:t>
            </a:r>
            <a:r>
              <a:rPr lang="en-US" sz="1800" u="sng" dirty="0">
                <a:latin typeface="Arial" charset="0"/>
              </a:rPr>
              <a:t>Recognize</a:t>
            </a:r>
            <a:r>
              <a:rPr lang="en-US" sz="1800" dirty="0">
                <a:latin typeface="Arial" charset="0"/>
              </a:rPr>
              <a:t> </a:t>
            </a:r>
            <a:r>
              <a:rPr lang="en-US" sz="1800" b="1" dirty="0">
                <a:latin typeface="Arial" charset="0"/>
              </a:rPr>
              <a:t>predictable</a:t>
            </a:r>
            <a:r>
              <a:rPr lang="en-US" sz="1800" dirty="0">
                <a:latin typeface="Arial" charset="0"/>
              </a:rPr>
              <a:t> patterns in stories and poems.</a:t>
            </a:r>
          </a:p>
        </p:txBody>
      </p:sp>
      <p:sp>
        <p:nvSpPr>
          <p:cNvPr id="44035" name="Rectangle 3"/>
          <p:cNvSpPr>
            <a:spLocks noChangeArrowheads="1"/>
          </p:cNvSpPr>
          <p:nvPr/>
        </p:nvSpPr>
        <p:spPr bwMode="auto">
          <a:xfrm>
            <a:off x="1143000" y="609600"/>
            <a:ext cx="7086600" cy="831850"/>
          </a:xfrm>
          <a:prstGeom prst="rect">
            <a:avLst/>
          </a:prstGeom>
          <a:solidFill>
            <a:schemeClr val="bg1"/>
          </a:solidFill>
          <a:ln w="9525">
            <a:solidFill>
              <a:srgbClr val="3333FF"/>
            </a:solidFill>
            <a:miter lim="800000"/>
            <a:headEnd/>
            <a:tailEnd/>
          </a:ln>
        </p:spPr>
        <p:txBody>
          <a:bodyPr wrap="square">
            <a:spAutoFit/>
          </a:bodyPr>
          <a:lstStyle/>
          <a:p>
            <a:r>
              <a:rPr lang="en-US" b="1" dirty="0">
                <a:solidFill>
                  <a:srgbClr val="3333FF"/>
                </a:solidFill>
                <a:latin typeface="Arial" charset="0"/>
              </a:rPr>
              <a:t>Identify the “rigor” in the grade level indicator/SKILL for lesson</a:t>
            </a:r>
          </a:p>
        </p:txBody>
      </p:sp>
      <p:sp>
        <p:nvSpPr>
          <p:cNvPr id="26628" name="AutoShape 4"/>
          <p:cNvSpPr>
            <a:spLocks noChangeArrowheads="1"/>
          </p:cNvSpPr>
          <p:nvPr/>
        </p:nvSpPr>
        <p:spPr bwMode="auto">
          <a:xfrm rot="-1502516">
            <a:off x="1241957" y="3299938"/>
            <a:ext cx="982663" cy="685800"/>
          </a:xfrm>
          <a:prstGeom prst="rightArrow">
            <a:avLst>
              <a:gd name="adj1" fmla="val 33602"/>
              <a:gd name="adj2" fmla="val 36014"/>
            </a:avLst>
          </a:prstGeom>
          <a:solidFill>
            <a:srgbClr val="EFFE64"/>
          </a:solidFill>
          <a:ln w="9525">
            <a:solidFill>
              <a:schemeClr val="tx1"/>
            </a:solidFill>
            <a:miter lim="800000"/>
            <a:headEnd/>
            <a:tailEnd/>
          </a:ln>
        </p:spPr>
        <p:txBody>
          <a:bodyPr wrap="none" anchor="ctr"/>
          <a:lstStyle/>
          <a:p>
            <a:pPr algn="ctr"/>
            <a:endParaRPr lang="en-US">
              <a:solidFill>
                <a:srgbClr val="3333FF"/>
              </a:solidFill>
            </a:endParaRPr>
          </a:p>
        </p:txBody>
      </p:sp>
      <p:sp>
        <p:nvSpPr>
          <p:cNvPr id="26629" name="AutoShape 5"/>
          <p:cNvSpPr>
            <a:spLocks noChangeArrowheads="1"/>
          </p:cNvSpPr>
          <p:nvPr/>
        </p:nvSpPr>
        <p:spPr bwMode="auto">
          <a:xfrm rot="-1502516">
            <a:off x="1241957" y="4671538"/>
            <a:ext cx="982663" cy="685800"/>
          </a:xfrm>
          <a:prstGeom prst="rightArrow">
            <a:avLst>
              <a:gd name="adj1" fmla="val 33602"/>
              <a:gd name="adj2" fmla="val 36014"/>
            </a:avLst>
          </a:prstGeom>
          <a:solidFill>
            <a:srgbClr val="EFFE64"/>
          </a:solidFill>
          <a:ln w="9525">
            <a:solidFill>
              <a:schemeClr val="tx1"/>
            </a:solidFill>
            <a:miter lim="800000"/>
            <a:headEnd/>
            <a:tailEnd/>
          </a:ln>
        </p:spPr>
        <p:txBody>
          <a:bodyPr wrap="none" anchor="ctr"/>
          <a:lstStyle/>
          <a:p>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26628"/>
                                        </p:tgtEl>
                                        <p:attrNameLst>
                                          <p:attrName>style.visibility</p:attrName>
                                        </p:attrNameLst>
                                      </p:cBhvr>
                                      <p:to>
                                        <p:strVal val="visible"/>
                                      </p:to>
                                    </p:set>
                                    <p:anim calcmode="lin" valueType="num">
                                      <p:cBhvr additive="base">
                                        <p:cTn id="7" dur="500" fill="hold"/>
                                        <p:tgtEl>
                                          <p:spTgt spid="26628"/>
                                        </p:tgtEl>
                                        <p:attrNameLst>
                                          <p:attrName>ppt_x</p:attrName>
                                        </p:attrNameLst>
                                      </p:cBhvr>
                                      <p:tavLst>
                                        <p:tav tm="0">
                                          <p:val>
                                            <p:strVal val="0-#ppt_w/2"/>
                                          </p:val>
                                        </p:tav>
                                        <p:tav tm="100000">
                                          <p:val>
                                            <p:strVal val="#ppt_x"/>
                                          </p:val>
                                        </p:tav>
                                      </p:tavLst>
                                    </p:anim>
                                    <p:anim calcmode="lin" valueType="num">
                                      <p:cBhvr additive="base">
                                        <p:cTn id="8" dur="500" fill="hold"/>
                                        <p:tgtEl>
                                          <p:spTgt spid="26628"/>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8" fill="hold" grpId="0" nodeType="clickEffect">
                                  <p:stCondLst>
                                    <p:cond delay="0"/>
                                  </p:stCondLst>
                                  <p:childTnLst>
                                    <p:set>
                                      <p:cBhvr>
                                        <p:cTn id="12" dur="1" fill="hold">
                                          <p:stCondLst>
                                            <p:cond delay="0"/>
                                          </p:stCondLst>
                                        </p:cTn>
                                        <p:tgtEl>
                                          <p:spTgt spid="26629"/>
                                        </p:tgtEl>
                                        <p:attrNameLst>
                                          <p:attrName>style.visibility</p:attrName>
                                        </p:attrNameLst>
                                      </p:cBhvr>
                                      <p:to>
                                        <p:strVal val="visible"/>
                                      </p:to>
                                    </p:set>
                                    <p:anim calcmode="lin" valueType="num">
                                      <p:cBhvr additive="base">
                                        <p:cTn id="13" dur="500" fill="hold"/>
                                        <p:tgtEl>
                                          <p:spTgt spid="26629"/>
                                        </p:tgtEl>
                                        <p:attrNameLst>
                                          <p:attrName>ppt_x</p:attrName>
                                        </p:attrNameLst>
                                      </p:cBhvr>
                                      <p:tavLst>
                                        <p:tav tm="0">
                                          <p:val>
                                            <p:strVal val="0-#ppt_w/2"/>
                                          </p:val>
                                        </p:tav>
                                        <p:tav tm="100000">
                                          <p:val>
                                            <p:strVal val="#ppt_x"/>
                                          </p:val>
                                        </p:tav>
                                      </p:tavLst>
                                    </p:anim>
                                    <p:anim calcmode="lin" valueType="num">
                                      <p:cBhvr additive="base">
                                        <p:cTn id="14" dur="500" fill="hold"/>
                                        <p:tgtEl>
                                          <p:spTgt spid="26629"/>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628" grpId="0" animBg="1" autoUpdateAnimBg="0"/>
      <p:bldP spid="26629" grpId="0" animBg="1"/>
    </p:bldLst>
  </p:timing>
</p:sld>
</file>

<file path=ppt/slides/slide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pic>
        <p:nvPicPr>
          <p:cNvPr id="1027" name="Picture 3" descr="C:\Users\Lowell\AppData\Local\Microsoft\Windows\Temporary Internet Files\Content.IE5\BHJLXEDW\MC900431560[1].png"/>
          <p:cNvPicPr>
            <a:picLocks noChangeAspect="1" noChangeArrowheads="1"/>
          </p:cNvPicPr>
          <p:nvPr/>
        </p:nvPicPr>
        <p:blipFill>
          <a:blip r:embed="rId2" cstate="print"/>
          <a:srcRect/>
          <a:stretch>
            <a:fillRect/>
          </a:stretch>
        </p:blipFill>
        <p:spPr bwMode="auto">
          <a:xfrm>
            <a:off x="2514600" y="304800"/>
            <a:ext cx="4114800" cy="4419600"/>
          </a:xfrm>
          <a:prstGeom prst="rect">
            <a:avLst/>
          </a:prstGeom>
          <a:noFill/>
        </p:spPr>
      </p:pic>
      <p:sp>
        <p:nvSpPr>
          <p:cNvPr id="5123" name="Rectangle 3"/>
          <p:cNvSpPr>
            <a:spLocks noGrp="1" noChangeArrowheads="1"/>
          </p:cNvSpPr>
          <p:nvPr>
            <p:ph type="subTitle" idx="1"/>
          </p:nvPr>
        </p:nvSpPr>
        <p:spPr>
          <a:xfrm>
            <a:off x="457200" y="2057400"/>
            <a:ext cx="8229600" cy="962464"/>
          </a:xfrm>
        </p:spPr>
        <p:txBody>
          <a:bodyPr rtlCol="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fontAlgn="auto">
              <a:spcAft>
                <a:spcPts val="0"/>
              </a:spcAft>
              <a:buNone/>
              <a:defRPr/>
            </a:pPr>
            <a:r>
              <a:rPr lang="en-US" sz="54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What is Differentiation?</a:t>
            </a:r>
            <a:endParaRPr lang="en-US" sz="5400" b="1" i="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
        <p:nvSpPr>
          <p:cNvPr id="11" name="Rectangle 3"/>
          <p:cNvSpPr txBox="1">
            <a:spLocks noChangeArrowheads="1"/>
          </p:cNvSpPr>
          <p:nvPr/>
        </p:nvSpPr>
        <p:spPr>
          <a:xfrm>
            <a:off x="609600" y="5410200"/>
            <a:ext cx="8001000" cy="1038664"/>
          </a:xfrm>
          <a:prstGeom prst="rect">
            <a:avLst/>
          </a:prstGeom>
        </p:spPr>
        <p:txBody>
          <a:bodyPr vert="horz" lIns="118872" tIns="0" rIns="45720" bIns="0" rtlCol="0" anchor="b">
            <a:normAutofit fontScale="62500" lnSpcReduction="20000"/>
          </a:bodyPr>
          <a:lstStyle/>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r>
              <a:rPr kumimoji="0" lang="en-US" sz="6000" b="1" i="0" u="none" strike="noStrike" kern="1200" cap="none" spc="0" normalizeH="0" baseline="0" noProof="0" dirty="0" smtClean="0">
                <a:ln>
                  <a:noFill/>
                </a:ln>
                <a:solidFill>
                  <a:schemeClr val="tx1"/>
                </a:solidFill>
                <a:effectLst/>
                <a:uLnTx/>
                <a:uFillTx/>
                <a:latin typeface="Bradley Hand ITC" pitchFamily="66" charset="0"/>
                <a:ea typeface="+mn-ea"/>
                <a:cs typeface="+mn-cs"/>
              </a:rPr>
              <a:t>Do you have a clear understanding of the true meaning of differentiation?</a:t>
            </a:r>
            <a:endParaRPr kumimoji="0" lang="en-US" sz="6000" b="1" i="1" u="none" strike="noStrike" kern="1200" cap="none" spc="0" normalizeH="0" baseline="0" noProof="0" dirty="0" smtClean="0">
              <a:ln>
                <a:noFill/>
              </a:ln>
              <a:solidFill>
                <a:schemeClr val="tx1"/>
              </a:solidFill>
              <a:effectLst/>
              <a:uLnTx/>
              <a:uFillTx/>
              <a:latin typeface="Bradley Hand ITC" pitchFamily="66" charset="0"/>
              <a:ea typeface="+mn-ea"/>
              <a:cs typeface="+mn-cs"/>
            </a:endParaRPr>
          </a:p>
        </p:txBody>
      </p:sp>
      <p:sp>
        <p:nvSpPr>
          <p:cNvPr id="14" name="TextBox 13"/>
          <p:cNvSpPr txBox="1"/>
          <p:nvPr/>
        </p:nvSpPr>
        <p:spPr>
          <a:xfrm>
            <a:off x="3810000" y="3429000"/>
            <a:ext cx="1371600" cy="1015663"/>
          </a:xfrm>
          <a:prstGeom prst="rect">
            <a:avLst/>
          </a:prstGeom>
          <a:noFill/>
        </p:spPr>
        <p:txBody>
          <a:bodyPr wrap="square" rtlCol="0">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en-US" sz="6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#1</a:t>
            </a:r>
            <a:endParaRPr lang="en-US" sz="60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grpId="0" nodeType="clickEffect">
                                  <p:stCondLst>
                                    <p:cond delay="0"/>
                                  </p:stCondLst>
                                  <p:childTnLst>
                                    <p:set>
                                      <p:cBhvr>
                                        <p:cTn id="6" dur="1" fill="hold">
                                          <p:stCondLst>
                                            <p:cond delay="0"/>
                                          </p:stCondLst>
                                        </p:cTn>
                                        <p:tgtEl>
                                          <p:spTgt spid="5123">
                                            <p:txEl>
                                              <p:pRg st="0" end="0"/>
                                            </p:txEl>
                                          </p:spTgt>
                                        </p:tgtEl>
                                        <p:attrNameLst>
                                          <p:attrName>style.visibility</p:attrName>
                                        </p:attrNameLst>
                                      </p:cBhvr>
                                      <p:to>
                                        <p:strVal val="visible"/>
                                      </p:to>
                                    </p:set>
                                    <p:anim calcmode="lin" valueType="num">
                                      <p:cBhvr additive="base">
                                        <p:cTn id="7" dur="2000" fill="hold"/>
                                        <p:tgtEl>
                                          <p:spTgt spid="5123">
                                            <p:txEl>
                                              <p:pRg st="0" end="0"/>
                                            </p:txEl>
                                          </p:spTgt>
                                        </p:tgtEl>
                                        <p:attrNameLst>
                                          <p:attrName>ppt_x</p:attrName>
                                        </p:attrNameLst>
                                      </p:cBhvr>
                                      <p:tavLst>
                                        <p:tav tm="0">
                                          <p:val>
                                            <p:strVal val="#ppt_x"/>
                                          </p:val>
                                        </p:tav>
                                        <p:tav tm="100000">
                                          <p:val>
                                            <p:strVal val="#ppt_x"/>
                                          </p:val>
                                        </p:tav>
                                      </p:tavLst>
                                    </p:anim>
                                    <p:anim calcmode="lin" valueType="num">
                                      <p:cBhvr additive="base">
                                        <p:cTn id="8" dur="2000" fill="hold"/>
                                        <p:tgtEl>
                                          <p:spTgt spid="5123">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1">
                                            <p:txEl>
                                              <p:pRg st="0" end="0"/>
                                            </p:txEl>
                                          </p:spTgt>
                                        </p:tgtEl>
                                        <p:attrNameLst>
                                          <p:attrName>style.visibility</p:attrName>
                                        </p:attrNameLst>
                                      </p:cBhvr>
                                      <p:to>
                                        <p:strVal val="visible"/>
                                      </p:to>
                                    </p:set>
                                    <p:anim calcmode="lin" valueType="num">
                                      <p:cBhvr additive="base">
                                        <p:cTn id="13" dur="2000" fill="hold"/>
                                        <p:tgtEl>
                                          <p:spTgt spid="11">
                                            <p:txEl>
                                              <p:pRg st="0" end="0"/>
                                            </p:txEl>
                                          </p:spTgt>
                                        </p:tgtEl>
                                        <p:attrNameLst>
                                          <p:attrName>ppt_x</p:attrName>
                                        </p:attrNameLst>
                                      </p:cBhvr>
                                      <p:tavLst>
                                        <p:tav tm="0">
                                          <p:val>
                                            <p:strVal val="#ppt_x"/>
                                          </p:val>
                                        </p:tav>
                                        <p:tav tm="100000">
                                          <p:val>
                                            <p:strVal val="#ppt_x"/>
                                          </p:val>
                                        </p:tav>
                                      </p:tavLst>
                                    </p:anim>
                                    <p:anim calcmode="lin" valueType="num">
                                      <p:cBhvr additive="base">
                                        <p:cTn id="14" dur="2000" fill="hold"/>
                                        <p:tgtEl>
                                          <p:spTgt spid="11">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3" grpId="0" build="p" autoUpdateAnimBg="0"/>
      <p:bldP spid="11" grpId="0" build="p" autoUpdateAnimBg="0"/>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0594" name="Rectangle 2"/>
          <p:cNvSpPr>
            <a:spLocks noGrp="1" noChangeArrowheads="1"/>
          </p:cNvSpPr>
          <p:nvPr>
            <p:ph type="ctrTitle"/>
          </p:nvPr>
        </p:nvSpPr>
        <p:spPr>
          <a:xfrm>
            <a:off x="533400" y="304800"/>
            <a:ext cx="8153400" cy="1905000"/>
          </a:xfrm>
          <a:noFill/>
        </p:spPr>
        <p:txBody>
          <a:bodyPr>
            <a:normAutofit fontScale="90000"/>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fontAlgn="auto">
              <a:spcAft>
                <a:spcPts val="0"/>
              </a:spcAft>
              <a:defRPr/>
            </a:pPr>
            <a:r>
              <a:rPr lang="en-US" cap="none"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charset="0"/>
              </a:rPr>
              <a:t>Rigor refers to the </a:t>
            </a:r>
            <a:br>
              <a:rPr lang="en-US" cap="none"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charset="0"/>
              </a:rPr>
            </a:br>
            <a:r>
              <a:rPr lang="en-US" cap="none"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charset="0"/>
              </a:rPr>
              <a:t>TO DO </a:t>
            </a:r>
            <a:br>
              <a:rPr lang="en-US" cap="none"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charset="0"/>
              </a:rPr>
            </a:br>
            <a:r>
              <a:rPr lang="en-US" cap="none"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charset="0"/>
              </a:rPr>
              <a:t>in the standards.</a:t>
            </a:r>
          </a:p>
        </p:txBody>
      </p:sp>
      <p:sp>
        <p:nvSpPr>
          <p:cNvPr id="25603" name="Rectangle 3"/>
          <p:cNvSpPr>
            <a:spLocks noGrp="1" noChangeArrowheads="1"/>
          </p:cNvSpPr>
          <p:nvPr>
            <p:ph type="subTitle" idx="1"/>
          </p:nvPr>
        </p:nvSpPr>
        <p:spPr>
          <a:xfrm>
            <a:off x="762000" y="2514600"/>
            <a:ext cx="7543800" cy="2514600"/>
          </a:xfrm>
          <a:ln>
            <a:solidFill>
              <a:schemeClr val="tx1"/>
            </a:solidFill>
          </a:ln>
        </p:spPr>
        <p:txBody>
          <a:bodyPr rtlCol="0">
            <a:normAutofit fontScale="92500" lnSpcReduction="20000"/>
          </a:bodyPr>
          <a:lstStyle/>
          <a:p>
            <a:pPr algn="ctr" fontAlgn="auto">
              <a:spcAft>
                <a:spcPts val="0"/>
              </a:spcAft>
              <a:defRPr/>
            </a:pPr>
            <a:endParaRPr lang="en-US" sz="3500" dirty="0" smtClean="0">
              <a:latin typeface="Arial" charset="0"/>
            </a:endParaRPr>
          </a:p>
          <a:p>
            <a:pPr algn="ctr" fontAlgn="auto">
              <a:spcAft>
                <a:spcPts val="0"/>
              </a:spcAft>
              <a:defRPr/>
            </a:pPr>
            <a:r>
              <a:rPr lang="en-US" sz="3500" dirty="0" smtClean="0">
                <a:latin typeface="Arial" charset="0"/>
              </a:rPr>
              <a:t>Standards are </a:t>
            </a:r>
            <a:r>
              <a:rPr lang="en-US" sz="3500" b="1" dirty="0" smtClean="0">
                <a:latin typeface="Arial" charset="0"/>
              </a:rPr>
              <a:t>open and public statements</a:t>
            </a:r>
            <a:r>
              <a:rPr lang="en-US" sz="3500" dirty="0" smtClean="0">
                <a:latin typeface="Arial" charset="0"/>
              </a:rPr>
              <a:t> that clearly define what students SHOULD KNOW and be able TO DO in order </a:t>
            </a:r>
            <a:r>
              <a:rPr lang="en-US" sz="3500" b="1" dirty="0" smtClean="0">
                <a:latin typeface="Arial" charset="0"/>
              </a:rPr>
              <a:t>to achieve at the highest levels</a:t>
            </a:r>
            <a:r>
              <a:rPr lang="en-US" sz="3500" dirty="0" smtClean="0">
                <a:latin typeface="Arial" charset="0"/>
              </a:rPr>
              <a:t> in all academic areas.</a:t>
            </a:r>
          </a:p>
          <a:p>
            <a:pPr fontAlgn="auto">
              <a:spcAft>
                <a:spcPts val="0"/>
              </a:spcAft>
              <a:defRPr/>
            </a:pPr>
            <a:endParaRPr lang="en-US" sz="2800" dirty="0" smtClean="0"/>
          </a:p>
        </p:txBody>
      </p:sp>
      <p:sp>
        <p:nvSpPr>
          <p:cNvPr id="110596" name="AutoShape 4"/>
          <p:cNvSpPr>
            <a:spLocks noChangeArrowheads="1"/>
          </p:cNvSpPr>
          <p:nvPr/>
        </p:nvSpPr>
        <p:spPr bwMode="auto">
          <a:xfrm rot="20777734">
            <a:off x="2658051" y="944841"/>
            <a:ext cx="982663" cy="685800"/>
          </a:xfrm>
          <a:prstGeom prst="rightArrow">
            <a:avLst>
              <a:gd name="adj1" fmla="val 33602"/>
              <a:gd name="adj2" fmla="val 36014"/>
            </a:avLst>
          </a:prstGeom>
          <a:solidFill>
            <a:srgbClr val="FFFF00"/>
          </a:solidFill>
          <a:ln w="9525">
            <a:solidFill>
              <a:srgbClr val="C00000"/>
            </a:solidFill>
            <a:miter lim="800000"/>
            <a:headEnd/>
            <a:tailEnd/>
          </a:ln>
        </p:spPr>
        <p:txBody>
          <a:bodyPr wrap="none" anchor="ctr"/>
          <a:lstStyle/>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110596"/>
                                        </p:tgtEl>
                                        <p:attrNameLst>
                                          <p:attrName>style.visibility</p:attrName>
                                        </p:attrNameLst>
                                      </p:cBhvr>
                                      <p:to>
                                        <p:strVal val="visible"/>
                                      </p:to>
                                    </p:set>
                                    <p:anim calcmode="lin" valueType="num">
                                      <p:cBhvr additive="base">
                                        <p:cTn id="7" dur="500" fill="hold"/>
                                        <p:tgtEl>
                                          <p:spTgt spid="110596"/>
                                        </p:tgtEl>
                                        <p:attrNameLst>
                                          <p:attrName>ppt_x</p:attrName>
                                        </p:attrNameLst>
                                      </p:cBhvr>
                                      <p:tavLst>
                                        <p:tav tm="0">
                                          <p:val>
                                            <p:strVal val="0-#ppt_w/2"/>
                                          </p:val>
                                        </p:tav>
                                        <p:tav tm="100000">
                                          <p:val>
                                            <p:strVal val="#ppt_x"/>
                                          </p:val>
                                        </p:tav>
                                      </p:tavLst>
                                    </p:anim>
                                    <p:anim calcmode="lin" valueType="num">
                                      <p:cBhvr additive="base">
                                        <p:cTn id="8" dur="500" fill="hold"/>
                                        <p:tgtEl>
                                          <p:spTgt spid="110596"/>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0596" grpId="0" animBg="1"/>
    </p:bldLst>
  </p:timing>
</p:sld>
</file>

<file path=ppt/slides/slide3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3" name="Rectangle 3"/>
          <p:cNvSpPr>
            <a:spLocks noGrp="1" noChangeArrowheads="1"/>
          </p:cNvSpPr>
          <p:nvPr>
            <p:ph type="subTitle" idx="1"/>
          </p:nvPr>
        </p:nvSpPr>
        <p:spPr>
          <a:xfrm>
            <a:off x="457200" y="1676400"/>
            <a:ext cx="8229600" cy="1572064"/>
          </a:xfrm>
        </p:spPr>
        <p:txBody>
          <a:bodyPr rtlCol="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fontAlgn="auto">
              <a:spcAft>
                <a:spcPts val="0"/>
              </a:spcAft>
              <a:buNone/>
              <a:defRPr/>
            </a:pPr>
            <a:r>
              <a:rPr lang="en-US" sz="54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How Relevant Is Bloom’s Taxonomy In Today’s Classroom?</a:t>
            </a:r>
            <a:endParaRPr lang="en-US" sz="5400" b="1" i="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
        <p:nvSpPr>
          <p:cNvPr id="11" name="Rectangle 3"/>
          <p:cNvSpPr txBox="1">
            <a:spLocks noChangeArrowheads="1"/>
          </p:cNvSpPr>
          <p:nvPr/>
        </p:nvSpPr>
        <p:spPr>
          <a:xfrm>
            <a:off x="609600" y="5257800"/>
            <a:ext cx="8001000" cy="1371600"/>
          </a:xfrm>
          <a:prstGeom prst="rect">
            <a:avLst/>
          </a:prstGeom>
        </p:spPr>
        <p:txBody>
          <a:bodyPr vert="horz" lIns="118872" tIns="0" rIns="45720" bIns="0" rtlCol="0" anchor="b">
            <a:normAutofit fontScale="55000" lnSpcReduction="20000"/>
          </a:bodyPr>
          <a:lstStyle/>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r>
              <a:rPr kumimoji="0" lang="en-US" sz="6000" b="1" i="0" u="none" strike="noStrike" kern="1200" cap="none" spc="0" normalizeH="0" baseline="0" noProof="0" dirty="0" smtClean="0">
                <a:ln>
                  <a:noFill/>
                </a:ln>
                <a:solidFill>
                  <a:schemeClr val="tx1"/>
                </a:solidFill>
                <a:effectLst/>
                <a:uLnTx/>
                <a:uFillTx/>
                <a:latin typeface="Bradley Hand ITC" pitchFamily="66" charset="0"/>
                <a:ea typeface="+mn-ea"/>
                <a:cs typeface="+mn-cs"/>
              </a:rPr>
              <a:t>Does Bloom’s Taxonomy play an</a:t>
            </a:r>
            <a:r>
              <a:rPr kumimoji="0" lang="en-US" sz="6000" b="1" i="0" u="none" strike="noStrike" kern="1200" cap="none" spc="0" normalizeH="0" noProof="0" dirty="0" smtClean="0">
                <a:ln>
                  <a:noFill/>
                </a:ln>
                <a:solidFill>
                  <a:schemeClr val="tx1"/>
                </a:solidFill>
                <a:effectLst/>
                <a:uLnTx/>
                <a:uFillTx/>
                <a:latin typeface="Bradley Hand ITC" pitchFamily="66" charset="0"/>
                <a:ea typeface="+mn-ea"/>
                <a:cs typeface="+mn-cs"/>
              </a:rPr>
              <a:t> integral role in creating, teaching , and assessing  lessons in your classroom?</a:t>
            </a:r>
            <a:endParaRPr kumimoji="0" lang="en-US" sz="6000" b="1" i="1" u="none" strike="noStrike" kern="1200" cap="none" spc="0" normalizeH="0" baseline="0" noProof="0" dirty="0" smtClean="0">
              <a:ln>
                <a:noFill/>
              </a:ln>
              <a:solidFill>
                <a:schemeClr val="tx1"/>
              </a:solidFill>
              <a:effectLst/>
              <a:uLnTx/>
              <a:uFillTx/>
              <a:latin typeface="Bradley Hand ITC" pitchFamily="66" charset="0"/>
              <a:ea typeface="+mn-ea"/>
              <a:cs typeface="+mn-cs"/>
            </a:endParaRPr>
          </a:p>
        </p:txBody>
      </p:sp>
      <p:sp>
        <p:nvSpPr>
          <p:cNvPr id="14" name="TextBox 13"/>
          <p:cNvSpPr txBox="1"/>
          <p:nvPr/>
        </p:nvSpPr>
        <p:spPr>
          <a:xfrm>
            <a:off x="3810000" y="3429000"/>
            <a:ext cx="1371600" cy="1015663"/>
          </a:xfrm>
          <a:prstGeom prst="rect">
            <a:avLst/>
          </a:prstGeom>
          <a:noFill/>
        </p:spPr>
        <p:txBody>
          <a:bodyPr wrap="square" rtlCol="0">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en-US" sz="6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#5</a:t>
            </a:r>
            <a:endParaRPr lang="en-US" sz="60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grpId="0" nodeType="clickEffect">
                                  <p:stCondLst>
                                    <p:cond delay="0"/>
                                  </p:stCondLst>
                                  <p:childTnLst>
                                    <p:set>
                                      <p:cBhvr>
                                        <p:cTn id="6" dur="1" fill="hold">
                                          <p:stCondLst>
                                            <p:cond delay="0"/>
                                          </p:stCondLst>
                                        </p:cTn>
                                        <p:tgtEl>
                                          <p:spTgt spid="5123">
                                            <p:txEl>
                                              <p:pRg st="0" end="0"/>
                                            </p:txEl>
                                          </p:spTgt>
                                        </p:tgtEl>
                                        <p:attrNameLst>
                                          <p:attrName>style.visibility</p:attrName>
                                        </p:attrNameLst>
                                      </p:cBhvr>
                                      <p:to>
                                        <p:strVal val="visible"/>
                                      </p:to>
                                    </p:set>
                                    <p:anim calcmode="lin" valueType="num">
                                      <p:cBhvr additive="base">
                                        <p:cTn id="7" dur="2000" fill="hold"/>
                                        <p:tgtEl>
                                          <p:spTgt spid="5123">
                                            <p:txEl>
                                              <p:pRg st="0" end="0"/>
                                            </p:txEl>
                                          </p:spTgt>
                                        </p:tgtEl>
                                        <p:attrNameLst>
                                          <p:attrName>ppt_x</p:attrName>
                                        </p:attrNameLst>
                                      </p:cBhvr>
                                      <p:tavLst>
                                        <p:tav tm="0">
                                          <p:val>
                                            <p:strVal val="#ppt_x"/>
                                          </p:val>
                                        </p:tav>
                                        <p:tav tm="100000">
                                          <p:val>
                                            <p:strVal val="#ppt_x"/>
                                          </p:val>
                                        </p:tav>
                                      </p:tavLst>
                                    </p:anim>
                                    <p:anim calcmode="lin" valueType="num">
                                      <p:cBhvr additive="base">
                                        <p:cTn id="8" dur="2000" fill="hold"/>
                                        <p:tgtEl>
                                          <p:spTgt spid="5123">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1">
                                            <p:txEl>
                                              <p:pRg st="0" end="0"/>
                                            </p:txEl>
                                          </p:spTgt>
                                        </p:tgtEl>
                                        <p:attrNameLst>
                                          <p:attrName>style.visibility</p:attrName>
                                        </p:attrNameLst>
                                      </p:cBhvr>
                                      <p:to>
                                        <p:strVal val="visible"/>
                                      </p:to>
                                    </p:set>
                                    <p:anim calcmode="lin" valueType="num">
                                      <p:cBhvr additive="base">
                                        <p:cTn id="13" dur="2000" fill="hold"/>
                                        <p:tgtEl>
                                          <p:spTgt spid="11">
                                            <p:txEl>
                                              <p:pRg st="0" end="0"/>
                                            </p:txEl>
                                          </p:spTgt>
                                        </p:tgtEl>
                                        <p:attrNameLst>
                                          <p:attrName>ppt_x</p:attrName>
                                        </p:attrNameLst>
                                      </p:cBhvr>
                                      <p:tavLst>
                                        <p:tav tm="0">
                                          <p:val>
                                            <p:strVal val="#ppt_x"/>
                                          </p:val>
                                        </p:tav>
                                        <p:tav tm="100000">
                                          <p:val>
                                            <p:strVal val="#ppt_x"/>
                                          </p:val>
                                        </p:tav>
                                      </p:tavLst>
                                    </p:anim>
                                    <p:anim calcmode="lin" valueType="num">
                                      <p:cBhvr additive="base">
                                        <p:cTn id="14" dur="2000" fill="hold"/>
                                        <p:tgtEl>
                                          <p:spTgt spid="11">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3" grpId="0" build="p" autoUpdateAnimBg="0"/>
      <p:bldP spid="11" grpId="0" build="p" autoUpdateAnimBg="0"/>
    </p:bldLst>
  </p:timing>
</p:sld>
</file>

<file path=ppt/slides/slide3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28002" name="Rectangle 1026"/>
          <p:cNvSpPr>
            <a:spLocks noGrp="1" noChangeArrowheads="1"/>
          </p:cNvSpPr>
          <p:nvPr>
            <p:ph type="title"/>
          </p:nvPr>
        </p:nvSpPr>
        <p:spPr>
          <a:xfrm>
            <a:off x="685800" y="609600"/>
            <a:ext cx="7772400" cy="1295400"/>
          </a:xfrm>
          <a:solidFill>
            <a:srgbClr val="FFFF00"/>
          </a:solidFill>
        </p:spPr>
        <p:txBody>
          <a:bodyPr/>
          <a:lstStyle/>
          <a:p>
            <a:pPr fontAlgn="auto">
              <a:spcAft>
                <a:spcPts val="0"/>
              </a:spcAft>
              <a:defRPr/>
            </a:pPr>
            <a:r>
              <a:rPr lang="en-US" sz="3200"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latin typeface="BinnerD" pitchFamily="34" charset="0"/>
              </a:rPr>
              <a:t>Use Bloom’s Taxonomy To Generate Assessment Questions</a:t>
            </a:r>
            <a:r>
              <a:rPr lang="en-US" sz="3200" i="1" dirty="0" smtClean="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latin typeface="BinnerD" pitchFamily="34" charset="0"/>
              </a:rPr>
              <a:t>!</a:t>
            </a:r>
          </a:p>
        </p:txBody>
      </p:sp>
      <p:sp>
        <p:nvSpPr>
          <p:cNvPr id="128003" name="Rectangle 1027"/>
          <p:cNvSpPr>
            <a:spLocks noGrp="1" noChangeArrowheads="1"/>
          </p:cNvSpPr>
          <p:nvPr>
            <p:ph sz="half" idx="1"/>
          </p:nvPr>
        </p:nvSpPr>
        <p:spPr>
          <a:xfrm>
            <a:off x="685800" y="2362200"/>
            <a:ext cx="4191000" cy="3581400"/>
          </a:xfrm>
        </p:spPr>
        <p:txBody>
          <a:bodyPr rtlCol="0">
            <a:normAutofit fontScale="92500" lnSpcReduction="20000"/>
          </a:bodyPr>
          <a:lstStyle/>
          <a:p>
            <a:pPr marL="274320" indent="-274320" fontAlgn="auto">
              <a:spcAft>
                <a:spcPts val="0"/>
              </a:spcAft>
              <a:buClr>
                <a:schemeClr val="accent3"/>
              </a:buClr>
              <a:buFont typeface="Wingdings 2"/>
              <a:buChar char=""/>
              <a:defRPr/>
            </a:pPr>
            <a:r>
              <a:rPr lang="en-US" sz="3500" b="1" dirty="0">
                <a:solidFill>
                  <a:schemeClr val="accent2"/>
                </a:solidFill>
                <a:latin typeface="Arial" charset="0"/>
              </a:rPr>
              <a:t>KNOWLEDGE</a:t>
            </a:r>
          </a:p>
          <a:p>
            <a:pPr marL="274320" indent="-274320" fontAlgn="auto">
              <a:spcAft>
                <a:spcPts val="0"/>
              </a:spcAft>
              <a:buClr>
                <a:schemeClr val="accent3"/>
              </a:buClr>
              <a:buFont typeface="Wingdings 2"/>
              <a:buChar char=""/>
              <a:defRPr/>
            </a:pPr>
            <a:r>
              <a:rPr lang="en-US" sz="3500" b="1" dirty="0">
                <a:solidFill>
                  <a:schemeClr val="accent2"/>
                </a:solidFill>
                <a:latin typeface="Arial" charset="0"/>
              </a:rPr>
              <a:t>COMPREHENSION</a:t>
            </a:r>
          </a:p>
          <a:p>
            <a:pPr marL="274320" indent="-274320" fontAlgn="auto">
              <a:spcAft>
                <a:spcPts val="0"/>
              </a:spcAft>
              <a:buClr>
                <a:schemeClr val="accent3"/>
              </a:buClr>
              <a:buFont typeface="Wingdings 2"/>
              <a:buChar char=""/>
              <a:defRPr/>
            </a:pPr>
            <a:r>
              <a:rPr lang="en-US" sz="3500" b="1" dirty="0">
                <a:solidFill>
                  <a:schemeClr val="accent2"/>
                </a:solidFill>
                <a:latin typeface="Arial" charset="0"/>
              </a:rPr>
              <a:t>APPLICATION</a:t>
            </a:r>
          </a:p>
          <a:p>
            <a:pPr marL="274320" indent="-274320" fontAlgn="auto">
              <a:spcAft>
                <a:spcPts val="0"/>
              </a:spcAft>
              <a:buClr>
                <a:schemeClr val="accent3"/>
              </a:buClr>
              <a:buFont typeface="Wingdings 2"/>
              <a:buChar char=""/>
              <a:defRPr/>
            </a:pPr>
            <a:r>
              <a:rPr lang="en-US" sz="3500" b="1" dirty="0">
                <a:solidFill>
                  <a:schemeClr val="accent2"/>
                </a:solidFill>
                <a:latin typeface="Arial" charset="0"/>
              </a:rPr>
              <a:t>ANALYSIS</a:t>
            </a:r>
          </a:p>
          <a:p>
            <a:pPr marL="274320" indent="-274320" fontAlgn="auto">
              <a:spcAft>
                <a:spcPts val="0"/>
              </a:spcAft>
              <a:buClr>
                <a:schemeClr val="accent3"/>
              </a:buClr>
              <a:buFont typeface="Wingdings 2"/>
              <a:buChar char=""/>
              <a:defRPr/>
            </a:pPr>
            <a:r>
              <a:rPr lang="en-US" sz="3500" b="1" dirty="0">
                <a:solidFill>
                  <a:schemeClr val="accent2"/>
                </a:solidFill>
                <a:latin typeface="Arial" charset="0"/>
              </a:rPr>
              <a:t>SYNTHESIS</a:t>
            </a:r>
          </a:p>
          <a:p>
            <a:pPr marL="274320" indent="-274320" fontAlgn="auto">
              <a:spcAft>
                <a:spcPts val="0"/>
              </a:spcAft>
              <a:buClr>
                <a:schemeClr val="accent3"/>
              </a:buClr>
              <a:buFont typeface="Wingdings 2"/>
              <a:buChar char=""/>
              <a:defRPr/>
            </a:pPr>
            <a:r>
              <a:rPr lang="en-US" sz="3500" b="1" dirty="0">
                <a:solidFill>
                  <a:schemeClr val="accent2"/>
                </a:solidFill>
                <a:latin typeface="Arial" charset="0"/>
              </a:rPr>
              <a:t>EVALUATION</a:t>
            </a:r>
          </a:p>
          <a:p>
            <a:pPr marL="274320" indent="-274320" fontAlgn="auto">
              <a:spcAft>
                <a:spcPts val="0"/>
              </a:spcAft>
              <a:buClr>
                <a:schemeClr val="accent3"/>
              </a:buClr>
              <a:buFont typeface="Wingdings 2"/>
              <a:buChar char=""/>
              <a:defRPr/>
            </a:pPr>
            <a:endParaRPr lang="en-US" sz="2400" b="1" dirty="0">
              <a:latin typeface="Arial" charset="0"/>
            </a:endParaRPr>
          </a:p>
          <a:p>
            <a:pPr marL="274320" indent="-274320" fontAlgn="auto">
              <a:spcAft>
                <a:spcPts val="0"/>
              </a:spcAft>
              <a:buClr>
                <a:schemeClr val="accent3"/>
              </a:buClr>
              <a:buFont typeface="Wingdings 2"/>
              <a:buChar char=""/>
              <a:defRPr/>
            </a:pPr>
            <a:endParaRPr lang="en-US" sz="2400" dirty="0"/>
          </a:p>
        </p:txBody>
      </p:sp>
      <p:sp>
        <p:nvSpPr>
          <p:cNvPr id="128004" name="Rectangle 1028"/>
          <p:cNvSpPr>
            <a:spLocks noGrp="1" noChangeArrowheads="1"/>
          </p:cNvSpPr>
          <p:nvPr>
            <p:ph sz="half" idx="2"/>
          </p:nvPr>
        </p:nvSpPr>
        <p:spPr>
          <a:xfrm>
            <a:off x="3962400" y="6172200"/>
            <a:ext cx="4343400" cy="381000"/>
          </a:xfrm>
        </p:spPr>
        <p:txBody>
          <a:bodyPr rtlCol="0">
            <a:normAutofit fontScale="92500" lnSpcReduction="20000"/>
          </a:bodyPr>
          <a:lstStyle/>
          <a:p>
            <a:pPr marL="274320" indent="-274320" algn="ctr" fontAlgn="auto">
              <a:lnSpc>
                <a:spcPct val="90000"/>
              </a:lnSpc>
              <a:spcAft>
                <a:spcPts val="0"/>
              </a:spcAft>
              <a:buClr>
                <a:schemeClr val="accent3"/>
              </a:buClr>
              <a:buFont typeface="Monotype Sorts" pitchFamily="2" charset="2"/>
              <a:buNone/>
              <a:defRPr/>
            </a:pPr>
            <a:r>
              <a:rPr lang="en-US" sz="2400" b="1" i="1" dirty="0">
                <a:latin typeface="Arial Narrow" pitchFamily="34" charset="0"/>
              </a:rPr>
              <a:t>So many ways to assess learning?</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128002"/>
                                        </p:tgtEl>
                                        <p:attrNameLst>
                                          <p:attrName>style.visibility</p:attrName>
                                        </p:attrNameLst>
                                      </p:cBhvr>
                                      <p:to>
                                        <p:strVal val="visible"/>
                                      </p:to>
                                    </p:set>
                                    <p:animEffect transition="in" filter="blinds(horizontal)">
                                      <p:cBhvr>
                                        <p:cTn id="7" dur="500"/>
                                        <p:tgtEl>
                                          <p:spTgt spid="128002"/>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8" fill="hold" grpId="0" nodeType="clickEffect">
                                  <p:stCondLst>
                                    <p:cond delay="0"/>
                                  </p:stCondLst>
                                  <p:childTnLst>
                                    <p:set>
                                      <p:cBhvr>
                                        <p:cTn id="11" dur="1" fill="hold">
                                          <p:stCondLst>
                                            <p:cond delay="0"/>
                                          </p:stCondLst>
                                        </p:cTn>
                                        <p:tgtEl>
                                          <p:spTgt spid="128004">
                                            <p:txEl>
                                              <p:pRg st="0" end="0"/>
                                            </p:txEl>
                                          </p:spTgt>
                                        </p:tgtEl>
                                        <p:attrNameLst>
                                          <p:attrName>style.visibility</p:attrName>
                                        </p:attrNameLst>
                                      </p:cBhvr>
                                      <p:to>
                                        <p:strVal val="visible"/>
                                      </p:to>
                                    </p:set>
                                    <p:anim calcmode="lin" valueType="num">
                                      <p:cBhvr additive="base">
                                        <p:cTn id="12" dur="500" fill="hold"/>
                                        <p:tgtEl>
                                          <p:spTgt spid="128004">
                                            <p:txEl>
                                              <p:pRg st="0" end="0"/>
                                            </p:txEl>
                                          </p:spTgt>
                                        </p:tgtEl>
                                        <p:attrNameLst>
                                          <p:attrName>ppt_x</p:attrName>
                                        </p:attrNameLst>
                                      </p:cBhvr>
                                      <p:tavLst>
                                        <p:tav tm="0">
                                          <p:val>
                                            <p:strVal val="0-#ppt_w/2"/>
                                          </p:val>
                                        </p:tav>
                                        <p:tav tm="100000">
                                          <p:val>
                                            <p:strVal val="#ppt_x"/>
                                          </p:val>
                                        </p:tav>
                                      </p:tavLst>
                                    </p:anim>
                                    <p:anim calcmode="lin" valueType="num">
                                      <p:cBhvr additive="base">
                                        <p:cTn id="13" dur="500" fill="hold"/>
                                        <p:tgtEl>
                                          <p:spTgt spid="128004">
                                            <p:txEl>
                                              <p:pRg st="0" end="0"/>
                                            </p:txEl>
                                          </p:spTgt>
                                        </p:tgtEl>
                                        <p:attrNameLst>
                                          <p:attrName>ppt_y</p:attrName>
                                        </p:attrNameLst>
                                      </p:cBhvr>
                                      <p:tavLst>
                                        <p:tav tm="0">
                                          <p:val>
                                            <p:strVal val="#ppt_y"/>
                                          </p:val>
                                        </p:tav>
                                        <p:tav tm="100000">
                                          <p:val>
                                            <p:strVal val="#ppt_y"/>
                                          </p:val>
                                        </p:tav>
                                      </p:tavLst>
                                    </p:anim>
                                  </p:childTnLst>
                                </p:cTn>
                              </p:par>
                            </p:childTnLst>
                          </p:cTn>
                        </p:par>
                      </p:childTnLst>
                    </p:cTn>
                  </p:par>
                  <p:par>
                    <p:cTn id="14" fill="hold">
                      <p:stCondLst>
                        <p:cond delay="indefinite"/>
                      </p:stCondLst>
                      <p:childTnLst>
                        <p:par>
                          <p:cTn id="15" fill="hold">
                            <p:stCondLst>
                              <p:cond delay="0"/>
                            </p:stCondLst>
                            <p:childTnLst>
                              <p:par>
                                <p:cTn id="16" presetID="2" presetClass="entr" presetSubtype="8" fill="hold" grpId="0" nodeType="clickEffect">
                                  <p:stCondLst>
                                    <p:cond delay="0"/>
                                  </p:stCondLst>
                                  <p:childTnLst>
                                    <p:set>
                                      <p:cBhvr>
                                        <p:cTn id="17" dur="1" fill="hold">
                                          <p:stCondLst>
                                            <p:cond delay="0"/>
                                          </p:stCondLst>
                                        </p:cTn>
                                        <p:tgtEl>
                                          <p:spTgt spid="128003"/>
                                        </p:tgtEl>
                                        <p:attrNameLst>
                                          <p:attrName>style.visibility</p:attrName>
                                        </p:attrNameLst>
                                      </p:cBhvr>
                                      <p:to>
                                        <p:strVal val="visible"/>
                                      </p:to>
                                    </p:set>
                                    <p:anim calcmode="lin" valueType="num">
                                      <p:cBhvr additive="base">
                                        <p:cTn id="18" dur="500" fill="hold"/>
                                        <p:tgtEl>
                                          <p:spTgt spid="128003"/>
                                        </p:tgtEl>
                                        <p:attrNameLst>
                                          <p:attrName>ppt_x</p:attrName>
                                        </p:attrNameLst>
                                      </p:cBhvr>
                                      <p:tavLst>
                                        <p:tav tm="0">
                                          <p:val>
                                            <p:strVal val="0-#ppt_w/2"/>
                                          </p:val>
                                        </p:tav>
                                        <p:tav tm="100000">
                                          <p:val>
                                            <p:strVal val="#ppt_x"/>
                                          </p:val>
                                        </p:tav>
                                      </p:tavLst>
                                    </p:anim>
                                    <p:anim calcmode="lin" valueType="num">
                                      <p:cBhvr additive="base">
                                        <p:cTn id="19" dur="500" fill="hold"/>
                                        <p:tgtEl>
                                          <p:spTgt spid="128003"/>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8002" grpId="0" animBg="1" autoUpdateAnimBg="0"/>
      <p:bldP spid="128003" grpId="0" autoUpdateAnimBg="0"/>
      <p:bldP spid="128004" grpId="0" build="p" autoUpdateAnimBg="0"/>
    </p:bldLst>
  </p:timing>
</p:sld>
</file>

<file path=ppt/slides/slide3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3" name="Rectangle 3"/>
          <p:cNvSpPr>
            <a:spLocks noGrp="1" noChangeArrowheads="1"/>
          </p:cNvSpPr>
          <p:nvPr>
            <p:ph type="subTitle" idx="1"/>
          </p:nvPr>
        </p:nvSpPr>
        <p:spPr>
          <a:xfrm>
            <a:off x="457200" y="1676400"/>
            <a:ext cx="8229600" cy="1572064"/>
          </a:xfrm>
        </p:spPr>
        <p:txBody>
          <a:bodyPr rtlCol="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fontAlgn="auto">
              <a:spcAft>
                <a:spcPts val="0"/>
              </a:spcAft>
              <a:buNone/>
              <a:defRPr/>
            </a:pPr>
            <a:r>
              <a:rPr lang="en-US" sz="54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How Essential Is Pre-Assessment In The Classroom?</a:t>
            </a:r>
            <a:endParaRPr lang="en-US" sz="5400" b="1" i="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
        <p:nvSpPr>
          <p:cNvPr id="11" name="Rectangle 3"/>
          <p:cNvSpPr txBox="1">
            <a:spLocks noChangeArrowheads="1"/>
          </p:cNvSpPr>
          <p:nvPr/>
        </p:nvSpPr>
        <p:spPr>
          <a:xfrm>
            <a:off x="609600" y="5334000"/>
            <a:ext cx="8001000" cy="1219200"/>
          </a:xfrm>
          <a:prstGeom prst="rect">
            <a:avLst/>
          </a:prstGeom>
        </p:spPr>
        <p:txBody>
          <a:bodyPr vert="horz" lIns="118872" tIns="0" rIns="45720" bIns="0" rtlCol="0" anchor="b">
            <a:normAutofit fontScale="62500" lnSpcReduction="20000"/>
          </a:bodyPr>
          <a:lstStyle/>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r>
              <a:rPr kumimoji="0" lang="en-US" sz="6000" b="1" i="0" u="none" strike="noStrike" kern="1200" cap="none" spc="0" normalizeH="0" baseline="0" noProof="0" dirty="0" smtClean="0">
                <a:ln>
                  <a:noFill/>
                </a:ln>
                <a:solidFill>
                  <a:schemeClr val="tx1"/>
                </a:solidFill>
                <a:effectLst/>
                <a:uLnTx/>
                <a:uFillTx/>
                <a:latin typeface="Bradley Hand ITC" pitchFamily="66" charset="0"/>
                <a:ea typeface="+mn-ea"/>
                <a:cs typeface="+mn-cs"/>
              </a:rPr>
              <a:t>Do you pre-assess/pre-test/diagnose before teaching each and every lesson?</a:t>
            </a:r>
            <a:endParaRPr kumimoji="0" lang="en-US" sz="6000" b="1" i="1" u="none" strike="noStrike" kern="1200" cap="none" spc="0" normalizeH="0" baseline="0" noProof="0" dirty="0" smtClean="0">
              <a:ln>
                <a:noFill/>
              </a:ln>
              <a:solidFill>
                <a:schemeClr val="tx1"/>
              </a:solidFill>
              <a:effectLst/>
              <a:uLnTx/>
              <a:uFillTx/>
              <a:latin typeface="Bradley Hand ITC" pitchFamily="66" charset="0"/>
              <a:ea typeface="+mn-ea"/>
              <a:cs typeface="+mn-cs"/>
            </a:endParaRPr>
          </a:p>
        </p:txBody>
      </p:sp>
      <p:sp>
        <p:nvSpPr>
          <p:cNvPr id="14" name="TextBox 13"/>
          <p:cNvSpPr txBox="1"/>
          <p:nvPr/>
        </p:nvSpPr>
        <p:spPr>
          <a:xfrm>
            <a:off x="3810000" y="3429000"/>
            <a:ext cx="1371600" cy="1015663"/>
          </a:xfrm>
          <a:prstGeom prst="rect">
            <a:avLst/>
          </a:prstGeom>
          <a:noFill/>
        </p:spPr>
        <p:txBody>
          <a:bodyPr wrap="square" rtlCol="0">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en-US" sz="6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#6</a:t>
            </a:r>
            <a:endParaRPr lang="en-US" sz="60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grpId="0" nodeType="clickEffect">
                                  <p:stCondLst>
                                    <p:cond delay="0"/>
                                  </p:stCondLst>
                                  <p:childTnLst>
                                    <p:set>
                                      <p:cBhvr>
                                        <p:cTn id="6" dur="1" fill="hold">
                                          <p:stCondLst>
                                            <p:cond delay="0"/>
                                          </p:stCondLst>
                                        </p:cTn>
                                        <p:tgtEl>
                                          <p:spTgt spid="5123">
                                            <p:txEl>
                                              <p:pRg st="0" end="0"/>
                                            </p:txEl>
                                          </p:spTgt>
                                        </p:tgtEl>
                                        <p:attrNameLst>
                                          <p:attrName>style.visibility</p:attrName>
                                        </p:attrNameLst>
                                      </p:cBhvr>
                                      <p:to>
                                        <p:strVal val="visible"/>
                                      </p:to>
                                    </p:set>
                                    <p:anim calcmode="lin" valueType="num">
                                      <p:cBhvr additive="base">
                                        <p:cTn id="7" dur="2000" fill="hold"/>
                                        <p:tgtEl>
                                          <p:spTgt spid="5123">
                                            <p:txEl>
                                              <p:pRg st="0" end="0"/>
                                            </p:txEl>
                                          </p:spTgt>
                                        </p:tgtEl>
                                        <p:attrNameLst>
                                          <p:attrName>ppt_x</p:attrName>
                                        </p:attrNameLst>
                                      </p:cBhvr>
                                      <p:tavLst>
                                        <p:tav tm="0">
                                          <p:val>
                                            <p:strVal val="#ppt_x"/>
                                          </p:val>
                                        </p:tav>
                                        <p:tav tm="100000">
                                          <p:val>
                                            <p:strVal val="#ppt_x"/>
                                          </p:val>
                                        </p:tav>
                                      </p:tavLst>
                                    </p:anim>
                                    <p:anim calcmode="lin" valueType="num">
                                      <p:cBhvr additive="base">
                                        <p:cTn id="8" dur="2000" fill="hold"/>
                                        <p:tgtEl>
                                          <p:spTgt spid="5123">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1">
                                            <p:txEl>
                                              <p:pRg st="0" end="0"/>
                                            </p:txEl>
                                          </p:spTgt>
                                        </p:tgtEl>
                                        <p:attrNameLst>
                                          <p:attrName>style.visibility</p:attrName>
                                        </p:attrNameLst>
                                      </p:cBhvr>
                                      <p:to>
                                        <p:strVal val="visible"/>
                                      </p:to>
                                    </p:set>
                                    <p:anim calcmode="lin" valueType="num">
                                      <p:cBhvr additive="base">
                                        <p:cTn id="13" dur="2000" fill="hold"/>
                                        <p:tgtEl>
                                          <p:spTgt spid="11">
                                            <p:txEl>
                                              <p:pRg st="0" end="0"/>
                                            </p:txEl>
                                          </p:spTgt>
                                        </p:tgtEl>
                                        <p:attrNameLst>
                                          <p:attrName>ppt_x</p:attrName>
                                        </p:attrNameLst>
                                      </p:cBhvr>
                                      <p:tavLst>
                                        <p:tav tm="0">
                                          <p:val>
                                            <p:strVal val="#ppt_x"/>
                                          </p:val>
                                        </p:tav>
                                        <p:tav tm="100000">
                                          <p:val>
                                            <p:strVal val="#ppt_x"/>
                                          </p:val>
                                        </p:tav>
                                      </p:tavLst>
                                    </p:anim>
                                    <p:anim calcmode="lin" valueType="num">
                                      <p:cBhvr additive="base">
                                        <p:cTn id="14" dur="2000" fill="hold"/>
                                        <p:tgtEl>
                                          <p:spTgt spid="11">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3" grpId="0" build="p" autoUpdateAnimBg="0"/>
      <p:bldP spid="11" grpId="0" build="p" autoUpdateAnimBg="0"/>
    </p:bld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8914" name="Picture 7" descr="C:\Documents and Settings\john lester\My Documents\My Pictures\teaching kids.jpg"/>
          <p:cNvPicPr>
            <a:picLocks noChangeAspect="1" noChangeArrowheads="1"/>
          </p:cNvPicPr>
          <p:nvPr/>
        </p:nvPicPr>
        <p:blipFill>
          <a:blip r:embed="rId2" cstate="print"/>
          <a:srcRect/>
          <a:stretch>
            <a:fillRect/>
          </a:stretch>
        </p:blipFill>
        <p:spPr bwMode="auto">
          <a:xfrm>
            <a:off x="4419600" y="1524000"/>
            <a:ext cx="3657600" cy="4495800"/>
          </a:xfrm>
          <a:prstGeom prst="ellipse">
            <a:avLst/>
          </a:prstGeom>
          <a:ln w="63500" cap="rnd">
            <a:solidFill>
              <a:srgbClr val="333333"/>
            </a:solidFill>
          </a:ln>
          <a:effectLst>
            <a:outerShdw blurRad="381000" dist="292100" dir="5400000" sx="-80000" sy="-18000" rotWithShape="0">
              <a:srgbClr val="000000">
                <a:alpha val="22000"/>
              </a:srgbClr>
            </a:outerShdw>
          </a:effectLst>
          <a:scene3d>
            <a:camera prst="orthographicFront"/>
            <a:lightRig rig="contrasting" dir="t">
              <a:rot lat="0" lon="0" rev="3000000"/>
            </a:lightRig>
          </a:scene3d>
          <a:sp3d contourW="7620">
            <a:bevelT w="95250" h="31750"/>
            <a:contourClr>
              <a:srgbClr val="333333"/>
            </a:contourClr>
          </a:sp3d>
        </p:spPr>
      </p:pic>
      <p:sp>
        <p:nvSpPr>
          <p:cNvPr id="26626" name="Rectangle 2"/>
          <p:cNvSpPr>
            <a:spLocks noChangeArrowheads="1"/>
          </p:cNvSpPr>
          <p:nvPr/>
        </p:nvSpPr>
        <p:spPr bwMode="auto">
          <a:xfrm>
            <a:off x="1219200" y="533400"/>
            <a:ext cx="6827838" cy="685800"/>
          </a:xfrm>
          <a:prstGeom prst="rect">
            <a:avLst/>
          </a:prstGeom>
          <a:solidFill>
            <a:schemeClr val="tx2"/>
          </a:solidFill>
          <a:ln w="9525">
            <a:noFill/>
            <a:miter lim="800000"/>
            <a:headEnd/>
            <a:tailEnd/>
          </a:ln>
        </p:spPr>
        <p:txBody>
          <a:bodyPr anchor="ctr"/>
          <a:lstStyle/>
          <a:p>
            <a:pPr algn="ctr" eaLnBrk="1" hangingPunct="1"/>
            <a:r>
              <a:rPr lang="en-US" sz="4400" b="1" dirty="0">
                <a:solidFill>
                  <a:schemeClr val="folHlink"/>
                </a:solidFill>
                <a:latin typeface="Arial" pitchFamily="34" charset="0"/>
              </a:rPr>
              <a:t>Essential Questions</a:t>
            </a:r>
          </a:p>
        </p:txBody>
      </p:sp>
      <p:sp>
        <p:nvSpPr>
          <p:cNvPr id="26627" name="Rectangle 3"/>
          <p:cNvSpPr>
            <a:spLocks noChangeArrowheads="1"/>
          </p:cNvSpPr>
          <p:nvPr/>
        </p:nvSpPr>
        <p:spPr bwMode="auto">
          <a:xfrm>
            <a:off x="1173163" y="1752600"/>
            <a:ext cx="3170237" cy="4419600"/>
          </a:xfrm>
          <a:prstGeom prst="rect">
            <a:avLst/>
          </a:prstGeom>
          <a:noFill/>
          <a:ln w="9525">
            <a:noFill/>
            <a:miter lim="800000"/>
            <a:headEnd/>
            <a:tailEnd/>
          </a:ln>
        </p:spPr>
        <p:txBody>
          <a:bodyPr/>
          <a:lstStyle/>
          <a:p>
            <a:pPr marL="342900" indent="-342900" eaLnBrk="1" hangingPunct="1">
              <a:spcBef>
                <a:spcPct val="20000"/>
              </a:spcBef>
              <a:buClr>
                <a:schemeClr val="accent1"/>
              </a:buClr>
              <a:buSzPct val="80000"/>
              <a:buFont typeface="Wingdings" pitchFamily="2" charset="2"/>
              <a:buChar char="n"/>
            </a:pPr>
            <a:r>
              <a:rPr lang="en-US" sz="2800" dirty="0">
                <a:latin typeface="Arial" pitchFamily="34" charset="0"/>
              </a:rPr>
              <a:t>Do my students NEED this lesson?</a:t>
            </a:r>
          </a:p>
          <a:p>
            <a:pPr marL="342900" indent="-342900" eaLnBrk="1" hangingPunct="1">
              <a:spcBef>
                <a:spcPct val="20000"/>
              </a:spcBef>
              <a:buClr>
                <a:schemeClr val="accent1"/>
              </a:buClr>
              <a:buSzPct val="80000"/>
              <a:buFont typeface="Wingdings" pitchFamily="2" charset="2"/>
              <a:buNone/>
            </a:pPr>
            <a:endParaRPr lang="en-US" sz="2800" dirty="0">
              <a:latin typeface="Arial" pitchFamily="34" charset="0"/>
            </a:endParaRPr>
          </a:p>
          <a:p>
            <a:pPr marL="342900" indent="-342900" eaLnBrk="1" hangingPunct="1">
              <a:spcBef>
                <a:spcPct val="20000"/>
              </a:spcBef>
              <a:buClr>
                <a:schemeClr val="accent1"/>
              </a:buClr>
              <a:buSzPct val="80000"/>
              <a:buFont typeface="Wingdings" pitchFamily="2" charset="2"/>
              <a:buChar char="n"/>
            </a:pPr>
            <a:r>
              <a:rPr lang="en-US" sz="2800" dirty="0">
                <a:latin typeface="Arial" pitchFamily="34" charset="0"/>
              </a:rPr>
              <a:t>Are my students READY for this lesson?</a:t>
            </a:r>
          </a:p>
        </p:txBody>
      </p:sp>
      <p:sp>
        <p:nvSpPr>
          <p:cNvPr id="38917" name="Rectangle 4"/>
          <p:cNvSpPr>
            <a:spLocks noChangeArrowheads="1"/>
          </p:cNvSpPr>
          <p:nvPr/>
        </p:nvSpPr>
        <p:spPr bwMode="auto">
          <a:xfrm>
            <a:off x="3314700" y="2357438"/>
            <a:ext cx="9144000" cy="0"/>
          </a:xfrm>
          <a:prstGeom prst="rect">
            <a:avLst/>
          </a:prstGeom>
          <a:noFill/>
          <a:ln w="9525">
            <a:noFill/>
            <a:miter lim="800000"/>
            <a:headEnd/>
            <a:tailEnd/>
          </a:ln>
        </p:spPr>
        <p:txBody>
          <a:bodyPr>
            <a:spAutoFit/>
          </a:bodyPr>
          <a:lstStyle/>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26626"/>
                                        </p:tgtEl>
                                        <p:attrNameLst>
                                          <p:attrName>style.visibility</p:attrName>
                                        </p:attrNameLst>
                                      </p:cBhvr>
                                      <p:to>
                                        <p:strVal val="visible"/>
                                      </p:to>
                                    </p:set>
                                    <p:anim calcmode="lin" valueType="num">
                                      <p:cBhvr additive="base">
                                        <p:cTn id="7" dur="500" fill="hold"/>
                                        <p:tgtEl>
                                          <p:spTgt spid="26626"/>
                                        </p:tgtEl>
                                        <p:attrNameLst>
                                          <p:attrName>ppt_x</p:attrName>
                                        </p:attrNameLst>
                                      </p:cBhvr>
                                      <p:tavLst>
                                        <p:tav tm="0">
                                          <p:val>
                                            <p:strVal val="0-#ppt_w/2"/>
                                          </p:val>
                                        </p:tav>
                                        <p:tav tm="100000">
                                          <p:val>
                                            <p:strVal val="#ppt_x"/>
                                          </p:val>
                                        </p:tav>
                                      </p:tavLst>
                                    </p:anim>
                                    <p:anim calcmode="lin" valueType="num">
                                      <p:cBhvr additive="base">
                                        <p:cTn id="8" dur="500" fill="hold"/>
                                        <p:tgtEl>
                                          <p:spTgt spid="26626"/>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8" fill="hold" grpId="0" nodeType="clickEffect">
                                  <p:stCondLst>
                                    <p:cond delay="0"/>
                                  </p:stCondLst>
                                  <p:childTnLst>
                                    <p:set>
                                      <p:cBhvr>
                                        <p:cTn id="12" dur="1" fill="hold">
                                          <p:stCondLst>
                                            <p:cond delay="0"/>
                                          </p:stCondLst>
                                        </p:cTn>
                                        <p:tgtEl>
                                          <p:spTgt spid="26627"/>
                                        </p:tgtEl>
                                        <p:attrNameLst>
                                          <p:attrName>style.visibility</p:attrName>
                                        </p:attrNameLst>
                                      </p:cBhvr>
                                      <p:to>
                                        <p:strVal val="visible"/>
                                      </p:to>
                                    </p:set>
                                    <p:anim calcmode="lin" valueType="num">
                                      <p:cBhvr additive="base">
                                        <p:cTn id="13" dur="500" fill="hold"/>
                                        <p:tgtEl>
                                          <p:spTgt spid="26627"/>
                                        </p:tgtEl>
                                        <p:attrNameLst>
                                          <p:attrName>ppt_x</p:attrName>
                                        </p:attrNameLst>
                                      </p:cBhvr>
                                      <p:tavLst>
                                        <p:tav tm="0">
                                          <p:val>
                                            <p:strVal val="0-#ppt_w/2"/>
                                          </p:val>
                                        </p:tav>
                                        <p:tav tm="100000">
                                          <p:val>
                                            <p:strVal val="#ppt_x"/>
                                          </p:val>
                                        </p:tav>
                                      </p:tavLst>
                                    </p:anim>
                                    <p:anim calcmode="lin" valueType="num">
                                      <p:cBhvr additive="base">
                                        <p:cTn id="14" dur="500" fill="hold"/>
                                        <p:tgtEl>
                                          <p:spTgt spid="26627"/>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626" grpId="0" animBg="1" autoUpdateAnimBg="0"/>
      <p:bldP spid="26627" grpId="0" autoUpdateAnimBg="0"/>
    </p:bld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p:cNvSpPr>
            <a:spLocks noChangeArrowheads="1"/>
          </p:cNvSpPr>
          <p:nvPr/>
        </p:nvSpPr>
        <p:spPr bwMode="auto">
          <a:xfrm>
            <a:off x="609600" y="533400"/>
            <a:ext cx="7772400" cy="609600"/>
          </a:xfrm>
          <a:prstGeom prst="rect">
            <a:avLst/>
          </a:prstGeom>
          <a:solidFill>
            <a:schemeClr val="bg2"/>
          </a:solidFill>
          <a:ln w="9525">
            <a:solidFill>
              <a:srgbClr val="FFFF00"/>
            </a:solidFill>
            <a:miter lim="800000"/>
            <a:headEnd/>
            <a:tailEnd/>
          </a:ln>
        </p:spPr>
        <p:txBody>
          <a:bodyPr anchor="ctr"/>
          <a:lstStyle/>
          <a:p>
            <a:r>
              <a:rPr lang="en-US" sz="3600" b="1"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charset="0"/>
              </a:rPr>
              <a:t>When to </a:t>
            </a:r>
            <a:r>
              <a:rPr lang="en-US" sz="3600" b="1" dirty="0" smtClean="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charset="0"/>
              </a:rPr>
              <a:t>Diagnose/Pre-Assess?</a:t>
            </a:r>
            <a:endParaRPr lang="en-US" sz="3600" b="1" i="1"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charset="0"/>
            </a:endParaRPr>
          </a:p>
        </p:txBody>
      </p:sp>
      <p:sp>
        <p:nvSpPr>
          <p:cNvPr id="49155" name="Rectangle 3"/>
          <p:cNvSpPr>
            <a:spLocks noChangeArrowheads="1"/>
          </p:cNvSpPr>
          <p:nvPr/>
        </p:nvSpPr>
        <p:spPr bwMode="auto">
          <a:xfrm>
            <a:off x="609600" y="1295400"/>
            <a:ext cx="8077200" cy="4585871"/>
          </a:xfrm>
          <a:prstGeom prst="rect">
            <a:avLst/>
          </a:prstGeom>
          <a:noFill/>
          <a:ln w="9525">
            <a:noFill/>
            <a:miter lim="800000"/>
            <a:headEnd/>
            <a:tailEnd/>
          </a:ln>
        </p:spPr>
        <p:txBody>
          <a:bodyPr wrap="square">
            <a:spAutoFit/>
          </a:bodyPr>
          <a:lstStyle/>
          <a:p>
            <a:pPr>
              <a:buFont typeface="Wingdings" pitchFamily="2" charset="2"/>
              <a:buNone/>
            </a:pPr>
            <a:r>
              <a:rPr lang="en-US" sz="2400" dirty="0">
                <a:latin typeface="Arial" charset="0"/>
                <a:cs typeface="Arial" charset="0"/>
              </a:rPr>
              <a:t>Introduce the material in the lesson or teach a partial lesson using the material BEFORE conducting the diagnosis. </a:t>
            </a:r>
          </a:p>
          <a:p>
            <a:pPr>
              <a:buFont typeface="Wingdings" pitchFamily="2" charset="2"/>
              <a:buNone/>
            </a:pPr>
            <a:endParaRPr lang="en-US" sz="2400" dirty="0">
              <a:latin typeface="Arial" charset="0"/>
              <a:cs typeface="Arial" charset="0"/>
            </a:endParaRPr>
          </a:p>
          <a:p>
            <a:pPr>
              <a:buFont typeface="Wingdings" pitchFamily="2" charset="2"/>
              <a:buNone/>
            </a:pPr>
            <a:r>
              <a:rPr lang="en-US" sz="2400" b="1" dirty="0">
                <a:latin typeface="Arial" charset="0"/>
                <a:cs typeface="Arial" charset="0"/>
              </a:rPr>
              <a:t>Why?</a:t>
            </a:r>
            <a:r>
              <a:rPr lang="en-US" sz="2400" dirty="0">
                <a:latin typeface="Arial" charset="0"/>
                <a:cs typeface="Arial" charset="0"/>
              </a:rPr>
              <a:t>  Because often times, students do not really know what they do or do not know! </a:t>
            </a:r>
          </a:p>
          <a:p>
            <a:pPr>
              <a:buFont typeface="Wingdings" pitchFamily="2" charset="2"/>
              <a:buNone/>
            </a:pPr>
            <a:endParaRPr lang="en-US" sz="2400" dirty="0">
              <a:latin typeface="Arial" charset="0"/>
              <a:cs typeface="Arial" charset="0"/>
            </a:endParaRPr>
          </a:p>
          <a:p>
            <a:pPr>
              <a:buFont typeface="Wingdings" pitchFamily="2" charset="2"/>
              <a:buNone/>
            </a:pPr>
            <a:r>
              <a:rPr lang="en-US" sz="2400" dirty="0">
                <a:latin typeface="Arial" charset="0"/>
                <a:cs typeface="Arial" charset="0"/>
              </a:rPr>
              <a:t>This allows </a:t>
            </a:r>
            <a:r>
              <a:rPr lang="en-US" sz="2400" dirty="0">
                <a:latin typeface="Arial" charset="0"/>
              </a:rPr>
              <a:t>students to </a:t>
            </a:r>
            <a:r>
              <a:rPr lang="en-US" sz="2400" b="1" dirty="0">
                <a:solidFill>
                  <a:schemeClr val="accent2">
                    <a:lumMod val="60000"/>
                    <a:lumOff val="40000"/>
                  </a:schemeClr>
                </a:solidFill>
                <a:latin typeface="Arial" charset="0"/>
              </a:rPr>
              <a:t>REFRESH</a:t>
            </a:r>
            <a:r>
              <a:rPr lang="en-US" sz="2400" dirty="0">
                <a:latin typeface="Arial" charset="0"/>
              </a:rPr>
              <a:t>, </a:t>
            </a:r>
            <a:r>
              <a:rPr lang="en-US" sz="2400" b="1" dirty="0">
                <a:solidFill>
                  <a:schemeClr val="accent2">
                    <a:lumMod val="60000"/>
                    <a:lumOff val="40000"/>
                  </a:schemeClr>
                </a:solidFill>
                <a:latin typeface="Arial" charset="0"/>
              </a:rPr>
              <a:t>RECALL</a:t>
            </a:r>
            <a:r>
              <a:rPr lang="en-US" sz="2400" dirty="0">
                <a:latin typeface="Arial" charset="0"/>
              </a:rPr>
              <a:t>, and </a:t>
            </a:r>
            <a:r>
              <a:rPr lang="en-US" sz="2400" b="1" dirty="0">
                <a:solidFill>
                  <a:schemeClr val="accent2">
                    <a:lumMod val="60000"/>
                    <a:lumOff val="40000"/>
                  </a:schemeClr>
                </a:solidFill>
                <a:latin typeface="Arial" charset="0"/>
              </a:rPr>
              <a:t>REMEMBER</a:t>
            </a:r>
            <a:r>
              <a:rPr lang="en-US" sz="2400" dirty="0">
                <a:latin typeface="Arial" charset="0"/>
              </a:rPr>
              <a:t> material they may have not used recently or may have not realized they actually understand. </a:t>
            </a:r>
          </a:p>
          <a:p>
            <a:pPr>
              <a:buFont typeface="Wingdings" pitchFamily="2" charset="2"/>
              <a:buNone/>
            </a:pPr>
            <a:endParaRPr lang="en-US" dirty="0">
              <a:cs typeface="Times New Roman" charset="0"/>
            </a:endParaRPr>
          </a:p>
          <a:p>
            <a:pPr eaLnBrk="0" hangingPunct="0"/>
            <a:endParaRPr lang="en-US" sz="2800" dirty="0"/>
          </a:p>
        </p:txBody>
      </p:sp>
      <p:pic>
        <p:nvPicPr>
          <p:cNvPr id="13313" name="Picture 1" descr="C:\Documents and Settings\john lester\My Documents\My Pictures\thinking.gif"/>
          <p:cNvPicPr>
            <a:picLocks noChangeAspect="1" noChangeArrowheads="1" noCrop="1"/>
          </p:cNvPicPr>
          <p:nvPr/>
        </p:nvPicPr>
        <p:blipFill>
          <a:blip r:embed="rId2" cstate="print"/>
          <a:srcRect/>
          <a:stretch>
            <a:fillRect/>
          </a:stretch>
        </p:blipFill>
        <p:spPr bwMode="auto">
          <a:xfrm>
            <a:off x="533400" y="4572000"/>
            <a:ext cx="1752600" cy="1981200"/>
          </a:xfrm>
          <a:prstGeom prst="rect">
            <a:avLst/>
          </a:prstGeom>
          <a:noFill/>
        </p:spPr>
      </p:pic>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6803" name="Rectangle 3"/>
          <p:cNvSpPr>
            <a:spLocks noGrp="1" noChangeArrowheads="1"/>
          </p:cNvSpPr>
          <p:nvPr>
            <p:ph type="title"/>
          </p:nvPr>
        </p:nvSpPr>
        <p:spPr>
          <a:xfrm>
            <a:off x="914400" y="533400"/>
            <a:ext cx="7543800" cy="609600"/>
          </a:xfrm>
          <a:solidFill>
            <a:schemeClr val="accent1">
              <a:lumMod val="20000"/>
              <a:lumOff val="80000"/>
            </a:schemeClr>
          </a:solidFill>
          <a:ln>
            <a:solidFill>
              <a:srgbClr val="FFFF00"/>
            </a:solidFill>
          </a:ln>
        </p:spPr>
        <p:txBody>
          <a:bodyPr>
            <a:normAutofit fontScale="90000"/>
          </a:bodyPr>
          <a:lstStyle/>
          <a:p>
            <a:pPr algn="ctr" fontAlgn="auto">
              <a:spcAft>
                <a:spcPts val="0"/>
              </a:spcAft>
              <a:defRPr/>
            </a:pPr>
            <a:r>
              <a:rPr lang="en-US" b="1"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latin typeface="Arial" pitchFamily="34" charset="0"/>
                <a:cs typeface="Arial" pitchFamily="34" charset="0"/>
              </a:rPr>
              <a:t>Diagnosis Made Easy</a:t>
            </a:r>
            <a:r>
              <a:rPr lang="en-US" b="1" i="1"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latin typeface="Arial" pitchFamily="34" charset="0"/>
                <a:cs typeface="Arial" pitchFamily="34" charset="0"/>
              </a:rPr>
              <a:t>!</a:t>
            </a:r>
          </a:p>
        </p:txBody>
      </p:sp>
      <p:sp>
        <p:nvSpPr>
          <p:cNvPr id="76804" name="Rectangle 4"/>
          <p:cNvSpPr>
            <a:spLocks noGrp="1" noChangeArrowheads="1"/>
          </p:cNvSpPr>
          <p:nvPr>
            <p:ph type="body" sz="half" idx="1"/>
          </p:nvPr>
        </p:nvSpPr>
        <p:spPr>
          <a:xfrm>
            <a:off x="838200" y="1752600"/>
            <a:ext cx="4953000" cy="4724400"/>
          </a:xfrm>
        </p:spPr>
        <p:txBody>
          <a:bodyPr>
            <a:normAutofit/>
          </a:bodyPr>
          <a:lstStyle/>
          <a:p>
            <a:pPr>
              <a:lnSpc>
                <a:spcPct val="90000"/>
              </a:lnSpc>
              <a:buFont typeface="Wingdings" pitchFamily="2" charset="2"/>
              <a:buChar char="q"/>
            </a:pPr>
            <a:r>
              <a:rPr lang="en-US" sz="2000" b="1" dirty="0" smtClean="0">
                <a:ln w="1905"/>
                <a:effectLst>
                  <a:innerShdw blurRad="69850" dist="43180" dir="5400000">
                    <a:srgbClr val="000000">
                      <a:alpha val="65000"/>
                    </a:srgbClr>
                  </a:innerShdw>
                </a:effectLst>
                <a:latin typeface="Arial" pitchFamily="34" charset="0"/>
              </a:rPr>
              <a:t>Professional Pre-Assessment Instruments</a:t>
            </a:r>
          </a:p>
          <a:p>
            <a:pPr>
              <a:lnSpc>
                <a:spcPct val="90000"/>
              </a:lnSpc>
              <a:buFont typeface="Wingdings" pitchFamily="2" charset="2"/>
              <a:buChar char="q"/>
            </a:pPr>
            <a:r>
              <a:rPr lang="en-US" sz="2000" b="1" dirty="0" smtClean="0">
                <a:ln w="1905"/>
                <a:effectLst>
                  <a:innerShdw blurRad="69850" dist="43180" dir="5400000">
                    <a:srgbClr val="000000">
                      <a:alpha val="65000"/>
                    </a:srgbClr>
                  </a:innerShdw>
                </a:effectLst>
                <a:latin typeface="Arial" pitchFamily="34" charset="0"/>
              </a:rPr>
              <a:t>Diagnostic Tools</a:t>
            </a:r>
          </a:p>
          <a:p>
            <a:pPr>
              <a:lnSpc>
                <a:spcPct val="90000"/>
              </a:lnSpc>
              <a:buFont typeface="Wingdings" pitchFamily="2" charset="2"/>
              <a:buChar char="q"/>
            </a:pPr>
            <a:r>
              <a:rPr lang="en-US" sz="2000" b="1" dirty="0" smtClean="0">
                <a:ln w="1905"/>
                <a:effectLst>
                  <a:innerShdw blurRad="69850" dist="43180" dir="5400000">
                    <a:srgbClr val="000000">
                      <a:alpha val="65000"/>
                    </a:srgbClr>
                  </a:innerShdw>
                </a:effectLst>
                <a:latin typeface="Arial" pitchFamily="34" charset="0"/>
              </a:rPr>
              <a:t>Teacher Created Diagnostic Instruments</a:t>
            </a:r>
          </a:p>
          <a:p>
            <a:pPr>
              <a:lnSpc>
                <a:spcPct val="90000"/>
              </a:lnSpc>
              <a:buFont typeface="Wingdings" pitchFamily="2" charset="2"/>
              <a:buChar char="q"/>
            </a:pPr>
            <a:r>
              <a:rPr lang="en-US" sz="2000" b="1" dirty="0" smtClean="0">
                <a:ln w="1905"/>
                <a:effectLst>
                  <a:innerShdw blurRad="69850" dist="43180" dir="5400000">
                    <a:srgbClr val="000000">
                      <a:alpha val="65000"/>
                    </a:srgbClr>
                  </a:innerShdw>
                </a:effectLst>
                <a:latin typeface="Arial" pitchFamily="34" charset="0"/>
              </a:rPr>
              <a:t>End of Chapter Test / Assessment</a:t>
            </a:r>
          </a:p>
          <a:p>
            <a:pPr>
              <a:lnSpc>
                <a:spcPct val="90000"/>
              </a:lnSpc>
              <a:buFont typeface="Wingdings" pitchFamily="2" charset="2"/>
              <a:buChar char="q"/>
            </a:pPr>
            <a:r>
              <a:rPr lang="en-US" sz="2000" b="1" dirty="0" smtClean="0">
                <a:ln w="1905"/>
                <a:effectLst>
                  <a:innerShdw blurRad="69850" dist="43180" dir="5400000">
                    <a:srgbClr val="000000">
                      <a:alpha val="65000"/>
                    </a:srgbClr>
                  </a:innerShdw>
                </a:effectLst>
                <a:latin typeface="Arial" pitchFamily="34" charset="0"/>
              </a:rPr>
              <a:t>Class Discussion</a:t>
            </a:r>
          </a:p>
          <a:p>
            <a:pPr>
              <a:lnSpc>
                <a:spcPct val="90000"/>
              </a:lnSpc>
              <a:buFont typeface="Wingdings" pitchFamily="2" charset="2"/>
              <a:buChar char="q"/>
            </a:pPr>
            <a:r>
              <a:rPr lang="en-US" sz="2000" b="1" dirty="0" smtClean="0">
                <a:ln w="1905"/>
                <a:effectLst>
                  <a:innerShdw blurRad="69850" dist="43180" dir="5400000">
                    <a:srgbClr val="000000">
                      <a:alpha val="65000"/>
                    </a:srgbClr>
                  </a:innerShdw>
                </a:effectLst>
                <a:latin typeface="Arial" pitchFamily="34" charset="0"/>
              </a:rPr>
              <a:t>Writing Exercises</a:t>
            </a:r>
          </a:p>
          <a:p>
            <a:pPr>
              <a:lnSpc>
                <a:spcPct val="90000"/>
              </a:lnSpc>
              <a:buFont typeface="Wingdings" pitchFamily="2" charset="2"/>
              <a:buChar char="q"/>
            </a:pPr>
            <a:r>
              <a:rPr lang="en-US" sz="2000" b="1" dirty="0" smtClean="0">
                <a:ln w="1905"/>
                <a:effectLst>
                  <a:innerShdw blurRad="69850" dist="43180" dir="5400000">
                    <a:srgbClr val="000000">
                      <a:alpha val="65000"/>
                    </a:srgbClr>
                  </a:innerShdw>
                </a:effectLst>
                <a:latin typeface="Arial" pitchFamily="34" charset="0"/>
              </a:rPr>
              <a:t>Homework </a:t>
            </a:r>
          </a:p>
          <a:p>
            <a:pPr>
              <a:lnSpc>
                <a:spcPct val="90000"/>
              </a:lnSpc>
              <a:buFont typeface="Wingdings" pitchFamily="2" charset="2"/>
              <a:buChar char="q"/>
            </a:pPr>
            <a:r>
              <a:rPr lang="en-US" sz="2000" b="1" dirty="0" smtClean="0">
                <a:ln w="1905"/>
                <a:effectLst>
                  <a:innerShdw blurRad="69850" dist="43180" dir="5400000">
                    <a:srgbClr val="000000">
                      <a:alpha val="65000"/>
                    </a:srgbClr>
                  </a:innerShdw>
                </a:effectLst>
                <a:latin typeface="Arial" pitchFamily="34" charset="0"/>
              </a:rPr>
              <a:t>Individual Student Assessment</a:t>
            </a:r>
          </a:p>
          <a:p>
            <a:pPr>
              <a:lnSpc>
                <a:spcPct val="90000"/>
              </a:lnSpc>
              <a:buFont typeface="Wingdings" pitchFamily="2" charset="2"/>
              <a:buChar char="q"/>
            </a:pPr>
            <a:r>
              <a:rPr lang="en-US" sz="2000" b="1" dirty="0" smtClean="0">
                <a:ln w="1905"/>
                <a:effectLst>
                  <a:innerShdw blurRad="69850" dist="43180" dir="5400000">
                    <a:srgbClr val="000000">
                      <a:alpha val="65000"/>
                    </a:srgbClr>
                  </a:innerShdw>
                </a:effectLst>
                <a:latin typeface="Arial" pitchFamily="34" charset="0"/>
              </a:rPr>
              <a:t>Prior Knowledge of Student Work</a:t>
            </a:r>
          </a:p>
          <a:p>
            <a:pPr>
              <a:lnSpc>
                <a:spcPct val="90000"/>
              </a:lnSpc>
              <a:buFont typeface="Wingdings" pitchFamily="2" charset="2"/>
              <a:buChar char="q"/>
            </a:pPr>
            <a:r>
              <a:rPr lang="en-US" sz="2000" b="1" dirty="0" smtClean="0">
                <a:ln w="1905"/>
                <a:effectLst>
                  <a:innerShdw blurRad="69850" dist="43180" dir="5400000">
                    <a:srgbClr val="000000">
                      <a:alpha val="65000"/>
                    </a:srgbClr>
                  </a:innerShdw>
                </a:effectLst>
                <a:latin typeface="Arial" pitchFamily="34" charset="0"/>
              </a:rPr>
              <a:t>Professional Judgment</a:t>
            </a:r>
          </a:p>
          <a:p>
            <a:pPr>
              <a:lnSpc>
                <a:spcPct val="90000"/>
              </a:lnSpc>
              <a:buFont typeface="Monotype Sorts" pitchFamily="2" charset="2"/>
              <a:buNone/>
            </a:pPr>
            <a:endParaRPr lang="en-US" sz="2000" b="1" dirty="0" smtClean="0">
              <a:latin typeface="Arial" pitchFamily="34" charset="0"/>
            </a:endParaRPr>
          </a:p>
          <a:p>
            <a:pPr>
              <a:lnSpc>
                <a:spcPct val="90000"/>
              </a:lnSpc>
              <a:buFont typeface="Monotype Sorts" pitchFamily="2" charset="2"/>
              <a:buNone/>
            </a:pPr>
            <a:r>
              <a:rPr lang="en-US" sz="1500" dirty="0" smtClean="0">
                <a:latin typeface="Arial" pitchFamily="34" charset="0"/>
              </a:rPr>
              <a:t>	</a:t>
            </a:r>
            <a:r>
              <a:rPr lang="en-US" sz="1400" dirty="0" smtClean="0">
                <a:latin typeface="Arial" pitchFamily="34" charset="0"/>
              </a:rPr>
              <a:t>Chapter 4 – Pages 64-65</a:t>
            </a:r>
          </a:p>
          <a:p>
            <a:pPr>
              <a:lnSpc>
                <a:spcPct val="80000"/>
              </a:lnSpc>
              <a:buFont typeface="Monotype Sorts" pitchFamily="2" charset="2"/>
              <a:buNone/>
            </a:pPr>
            <a:r>
              <a:rPr lang="en-US" sz="1400" dirty="0" smtClean="0">
                <a:latin typeface="Arial" pitchFamily="34" charset="0"/>
              </a:rPr>
              <a:t>	(Generating Standards-Based Lessons, Lester 2007)</a:t>
            </a:r>
          </a:p>
          <a:p>
            <a:pPr>
              <a:lnSpc>
                <a:spcPct val="80000"/>
              </a:lnSpc>
              <a:buFont typeface="Monotype Sorts" pitchFamily="2" charset="2"/>
              <a:buNone/>
            </a:pPr>
            <a:endParaRPr lang="en-US" sz="1400" dirty="0" smtClean="0">
              <a:latin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76803"/>
                                        </p:tgtEl>
                                        <p:attrNameLst>
                                          <p:attrName>style.visibility</p:attrName>
                                        </p:attrNameLst>
                                      </p:cBhvr>
                                      <p:to>
                                        <p:strVal val="visible"/>
                                      </p:to>
                                    </p:set>
                                    <p:anim calcmode="lin" valueType="num">
                                      <p:cBhvr additive="base">
                                        <p:cTn id="7" dur="500" fill="hold"/>
                                        <p:tgtEl>
                                          <p:spTgt spid="76803"/>
                                        </p:tgtEl>
                                        <p:attrNameLst>
                                          <p:attrName>ppt_x</p:attrName>
                                        </p:attrNameLst>
                                      </p:cBhvr>
                                      <p:tavLst>
                                        <p:tav tm="0">
                                          <p:val>
                                            <p:strVal val="0-#ppt_w/2"/>
                                          </p:val>
                                        </p:tav>
                                        <p:tav tm="100000">
                                          <p:val>
                                            <p:strVal val="#ppt_x"/>
                                          </p:val>
                                        </p:tav>
                                      </p:tavLst>
                                    </p:anim>
                                    <p:anim calcmode="lin" valueType="num">
                                      <p:cBhvr additive="base">
                                        <p:cTn id="8" dur="500" fill="hold"/>
                                        <p:tgtEl>
                                          <p:spTgt spid="76803"/>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9" presetClass="entr" presetSubtype="0" fill="hold" grpId="0" nodeType="clickEffect">
                                  <p:stCondLst>
                                    <p:cond delay="0"/>
                                  </p:stCondLst>
                                  <p:childTnLst>
                                    <p:set>
                                      <p:cBhvr>
                                        <p:cTn id="12" dur="1" fill="hold">
                                          <p:stCondLst>
                                            <p:cond delay="0"/>
                                          </p:stCondLst>
                                        </p:cTn>
                                        <p:tgtEl>
                                          <p:spTgt spid="76804">
                                            <p:txEl>
                                              <p:pRg st="0" end="0"/>
                                            </p:txEl>
                                          </p:spTgt>
                                        </p:tgtEl>
                                        <p:attrNameLst>
                                          <p:attrName>style.visibility</p:attrName>
                                        </p:attrNameLst>
                                      </p:cBhvr>
                                      <p:to>
                                        <p:strVal val="visible"/>
                                      </p:to>
                                    </p:set>
                                    <p:animEffect transition="in" filter="dissolve">
                                      <p:cBhvr>
                                        <p:cTn id="13" dur="500"/>
                                        <p:tgtEl>
                                          <p:spTgt spid="76804">
                                            <p:txEl>
                                              <p:pRg st="0" end="0"/>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9" presetClass="entr" presetSubtype="0" fill="hold" grpId="0" nodeType="clickEffect">
                                  <p:stCondLst>
                                    <p:cond delay="0"/>
                                  </p:stCondLst>
                                  <p:childTnLst>
                                    <p:set>
                                      <p:cBhvr>
                                        <p:cTn id="17" dur="1" fill="hold">
                                          <p:stCondLst>
                                            <p:cond delay="0"/>
                                          </p:stCondLst>
                                        </p:cTn>
                                        <p:tgtEl>
                                          <p:spTgt spid="76804">
                                            <p:txEl>
                                              <p:pRg st="1" end="1"/>
                                            </p:txEl>
                                          </p:spTgt>
                                        </p:tgtEl>
                                        <p:attrNameLst>
                                          <p:attrName>style.visibility</p:attrName>
                                        </p:attrNameLst>
                                      </p:cBhvr>
                                      <p:to>
                                        <p:strVal val="visible"/>
                                      </p:to>
                                    </p:set>
                                    <p:animEffect transition="in" filter="dissolve">
                                      <p:cBhvr>
                                        <p:cTn id="18" dur="500"/>
                                        <p:tgtEl>
                                          <p:spTgt spid="76804">
                                            <p:txEl>
                                              <p:pRg st="1" end="1"/>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9" presetClass="entr" presetSubtype="0" fill="hold" grpId="0" nodeType="clickEffect">
                                  <p:stCondLst>
                                    <p:cond delay="0"/>
                                  </p:stCondLst>
                                  <p:childTnLst>
                                    <p:set>
                                      <p:cBhvr>
                                        <p:cTn id="22" dur="1" fill="hold">
                                          <p:stCondLst>
                                            <p:cond delay="0"/>
                                          </p:stCondLst>
                                        </p:cTn>
                                        <p:tgtEl>
                                          <p:spTgt spid="76804">
                                            <p:txEl>
                                              <p:pRg st="2" end="2"/>
                                            </p:txEl>
                                          </p:spTgt>
                                        </p:tgtEl>
                                        <p:attrNameLst>
                                          <p:attrName>style.visibility</p:attrName>
                                        </p:attrNameLst>
                                      </p:cBhvr>
                                      <p:to>
                                        <p:strVal val="visible"/>
                                      </p:to>
                                    </p:set>
                                    <p:animEffect transition="in" filter="dissolve">
                                      <p:cBhvr>
                                        <p:cTn id="23" dur="500"/>
                                        <p:tgtEl>
                                          <p:spTgt spid="76804">
                                            <p:txEl>
                                              <p:pRg st="2" end="2"/>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9" presetClass="entr" presetSubtype="0" fill="hold" grpId="0" nodeType="clickEffect">
                                  <p:stCondLst>
                                    <p:cond delay="0"/>
                                  </p:stCondLst>
                                  <p:childTnLst>
                                    <p:set>
                                      <p:cBhvr>
                                        <p:cTn id="27" dur="1" fill="hold">
                                          <p:stCondLst>
                                            <p:cond delay="0"/>
                                          </p:stCondLst>
                                        </p:cTn>
                                        <p:tgtEl>
                                          <p:spTgt spid="76804">
                                            <p:txEl>
                                              <p:pRg st="3" end="3"/>
                                            </p:txEl>
                                          </p:spTgt>
                                        </p:tgtEl>
                                        <p:attrNameLst>
                                          <p:attrName>style.visibility</p:attrName>
                                        </p:attrNameLst>
                                      </p:cBhvr>
                                      <p:to>
                                        <p:strVal val="visible"/>
                                      </p:to>
                                    </p:set>
                                    <p:animEffect transition="in" filter="dissolve">
                                      <p:cBhvr>
                                        <p:cTn id="28" dur="500"/>
                                        <p:tgtEl>
                                          <p:spTgt spid="76804">
                                            <p:txEl>
                                              <p:pRg st="3" end="3"/>
                                            </p:txEl>
                                          </p:spTgt>
                                        </p:tgtEl>
                                      </p:cBhvr>
                                    </p:animEffect>
                                  </p:childTnLst>
                                </p:cTn>
                              </p:par>
                            </p:childTnLst>
                          </p:cTn>
                        </p:par>
                      </p:childTnLst>
                    </p:cTn>
                  </p:par>
                  <p:par>
                    <p:cTn id="29" fill="hold">
                      <p:stCondLst>
                        <p:cond delay="indefinite"/>
                      </p:stCondLst>
                      <p:childTnLst>
                        <p:par>
                          <p:cTn id="30" fill="hold">
                            <p:stCondLst>
                              <p:cond delay="0"/>
                            </p:stCondLst>
                            <p:childTnLst>
                              <p:par>
                                <p:cTn id="31" presetID="9" presetClass="entr" presetSubtype="0" fill="hold" grpId="0" nodeType="clickEffect">
                                  <p:stCondLst>
                                    <p:cond delay="0"/>
                                  </p:stCondLst>
                                  <p:childTnLst>
                                    <p:set>
                                      <p:cBhvr>
                                        <p:cTn id="32" dur="1" fill="hold">
                                          <p:stCondLst>
                                            <p:cond delay="0"/>
                                          </p:stCondLst>
                                        </p:cTn>
                                        <p:tgtEl>
                                          <p:spTgt spid="76804">
                                            <p:txEl>
                                              <p:pRg st="4" end="4"/>
                                            </p:txEl>
                                          </p:spTgt>
                                        </p:tgtEl>
                                        <p:attrNameLst>
                                          <p:attrName>style.visibility</p:attrName>
                                        </p:attrNameLst>
                                      </p:cBhvr>
                                      <p:to>
                                        <p:strVal val="visible"/>
                                      </p:to>
                                    </p:set>
                                    <p:animEffect transition="in" filter="dissolve">
                                      <p:cBhvr>
                                        <p:cTn id="33" dur="500"/>
                                        <p:tgtEl>
                                          <p:spTgt spid="76804">
                                            <p:txEl>
                                              <p:pRg st="4" end="4"/>
                                            </p:txEl>
                                          </p:spTgt>
                                        </p:tgtEl>
                                      </p:cBhvr>
                                    </p:animEffect>
                                  </p:childTnLst>
                                </p:cTn>
                              </p:par>
                            </p:childTnLst>
                          </p:cTn>
                        </p:par>
                      </p:childTnLst>
                    </p:cTn>
                  </p:par>
                  <p:par>
                    <p:cTn id="34" fill="hold">
                      <p:stCondLst>
                        <p:cond delay="indefinite"/>
                      </p:stCondLst>
                      <p:childTnLst>
                        <p:par>
                          <p:cTn id="35" fill="hold">
                            <p:stCondLst>
                              <p:cond delay="0"/>
                            </p:stCondLst>
                            <p:childTnLst>
                              <p:par>
                                <p:cTn id="36" presetID="9" presetClass="entr" presetSubtype="0" fill="hold" grpId="0" nodeType="clickEffect">
                                  <p:stCondLst>
                                    <p:cond delay="0"/>
                                  </p:stCondLst>
                                  <p:childTnLst>
                                    <p:set>
                                      <p:cBhvr>
                                        <p:cTn id="37" dur="1" fill="hold">
                                          <p:stCondLst>
                                            <p:cond delay="0"/>
                                          </p:stCondLst>
                                        </p:cTn>
                                        <p:tgtEl>
                                          <p:spTgt spid="76804">
                                            <p:txEl>
                                              <p:pRg st="5" end="5"/>
                                            </p:txEl>
                                          </p:spTgt>
                                        </p:tgtEl>
                                        <p:attrNameLst>
                                          <p:attrName>style.visibility</p:attrName>
                                        </p:attrNameLst>
                                      </p:cBhvr>
                                      <p:to>
                                        <p:strVal val="visible"/>
                                      </p:to>
                                    </p:set>
                                    <p:animEffect transition="in" filter="dissolve">
                                      <p:cBhvr>
                                        <p:cTn id="38" dur="500"/>
                                        <p:tgtEl>
                                          <p:spTgt spid="76804">
                                            <p:txEl>
                                              <p:pRg st="5" end="5"/>
                                            </p:txEl>
                                          </p:spTgt>
                                        </p:tgtEl>
                                      </p:cBhvr>
                                    </p:animEffect>
                                  </p:childTnLst>
                                </p:cTn>
                              </p:par>
                            </p:childTnLst>
                          </p:cTn>
                        </p:par>
                      </p:childTnLst>
                    </p:cTn>
                  </p:par>
                  <p:par>
                    <p:cTn id="39" fill="hold">
                      <p:stCondLst>
                        <p:cond delay="indefinite"/>
                      </p:stCondLst>
                      <p:childTnLst>
                        <p:par>
                          <p:cTn id="40" fill="hold">
                            <p:stCondLst>
                              <p:cond delay="0"/>
                            </p:stCondLst>
                            <p:childTnLst>
                              <p:par>
                                <p:cTn id="41" presetID="9" presetClass="entr" presetSubtype="0" fill="hold" grpId="0" nodeType="clickEffect">
                                  <p:stCondLst>
                                    <p:cond delay="0"/>
                                  </p:stCondLst>
                                  <p:childTnLst>
                                    <p:set>
                                      <p:cBhvr>
                                        <p:cTn id="42" dur="1" fill="hold">
                                          <p:stCondLst>
                                            <p:cond delay="0"/>
                                          </p:stCondLst>
                                        </p:cTn>
                                        <p:tgtEl>
                                          <p:spTgt spid="76804">
                                            <p:txEl>
                                              <p:pRg st="6" end="6"/>
                                            </p:txEl>
                                          </p:spTgt>
                                        </p:tgtEl>
                                        <p:attrNameLst>
                                          <p:attrName>style.visibility</p:attrName>
                                        </p:attrNameLst>
                                      </p:cBhvr>
                                      <p:to>
                                        <p:strVal val="visible"/>
                                      </p:to>
                                    </p:set>
                                    <p:animEffect transition="in" filter="dissolve">
                                      <p:cBhvr>
                                        <p:cTn id="43" dur="500"/>
                                        <p:tgtEl>
                                          <p:spTgt spid="76804">
                                            <p:txEl>
                                              <p:pRg st="6" end="6"/>
                                            </p:txEl>
                                          </p:spTgt>
                                        </p:tgtEl>
                                      </p:cBhvr>
                                    </p:animEffect>
                                  </p:childTnLst>
                                </p:cTn>
                              </p:par>
                            </p:childTnLst>
                          </p:cTn>
                        </p:par>
                      </p:childTnLst>
                    </p:cTn>
                  </p:par>
                  <p:par>
                    <p:cTn id="44" fill="hold">
                      <p:stCondLst>
                        <p:cond delay="indefinite"/>
                      </p:stCondLst>
                      <p:childTnLst>
                        <p:par>
                          <p:cTn id="45" fill="hold">
                            <p:stCondLst>
                              <p:cond delay="0"/>
                            </p:stCondLst>
                            <p:childTnLst>
                              <p:par>
                                <p:cTn id="46" presetID="9" presetClass="entr" presetSubtype="0" fill="hold" grpId="0" nodeType="clickEffect">
                                  <p:stCondLst>
                                    <p:cond delay="0"/>
                                  </p:stCondLst>
                                  <p:childTnLst>
                                    <p:set>
                                      <p:cBhvr>
                                        <p:cTn id="47" dur="1" fill="hold">
                                          <p:stCondLst>
                                            <p:cond delay="0"/>
                                          </p:stCondLst>
                                        </p:cTn>
                                        <p:tgtEl>
                                          <p:spTgt spid="76804">
                                            <p:txEl>
                                              <p:pRg st="7" end="7"/>
                                            </p:txEl>
                                          </p:spTgt>
                                        </p:tgtEl>
                                        <p:attrNameLst>
                                          <p:attrName>style.visibility</p:attrName>
                                        </p:attrNameLst>
                                      </p:cBhvr>
                                      <p:to>
                                        <p:strVal val="visible"/>
                                      </p:to>
                                    </p:set>
                                    <p:animEffect transition="in" filter="dissolve">
                                      <p:cBhvr>
                                        <p:cTn id="48" dur="500"/>
                                        <p:tgtEl>
                                          <p:spTgt spid="76804">
                                            <p:txEl>
                                              <p:pRg st="7" end="7"/>
                                            </p:txEl>
                                          </p:spTgt>
                                        </p:tgtEl>
                                      </p:cBhvr>
                                    </p:animEffect>
                                  </p:childTnLst>
                                </p:cTn>
                              </p:par>
                            </p:childTnLst>
                          </p:cTn>
                        </p:par>
                      </p:childTnLst>
                    </p:cTn>
                  </p:par>
                  <p:par>
                    <p:cTn id="49" fill="hold">
                      <p:stCondLst>
                        <p:cond delay="indefinite"/>
                      </p:stCondLst>
                      <p:childTnLst>
                        <p:par>
                          <p:cTn id="50" fill="hold">
                            <p:stCondLst>
                              <p:cond delay="0"/>
                            </p:stCondLst>
                            <p:childTnLst>
                              <p:par>
                                <p:cTn id="51" presetID="9" presetClass="entr" presetSubtype="0" fill="hold" grpId="0" nodeType="clickEffect">
                                  <p:stCondLst>
                                    <p:cond delay="0"/>
                                  </p:stCondLst>
                                  <p:childTnLst>
                                    <p:set>
                                      <p:cBhvr>
                                        <p:cTn id="52" dur="1" fill="hold">
                                          <p:stCondLst>
                                            <p:cond delay="0"/>
                                          </p:stCondLst>
                                        </p:cTn>
                                        <p:tgtEl>
                                          <p:spTgt spid="76804">
                                            <p:txEl>
                                              <p:pRg st="8" end="8"/>
                                            </p:txEl>
                                          </p:spTgt>
                                        </p:tgtEl>
                                        <p:attrNameLst>
                                          <p:attrName>style.visibility</p:attrName>
                                        </p:attrNameLst>
                                      </p:cBhvr>
                                      <p:to>
                                        <p:strVal val="visible"/>
                                      </p:to>
                                    </p:set>
                                    <p:animEffect transition="in" filter="dissolve">
                                      <p:cBhvr>
                                        <p:cTn id="53" dur="500"/>
                                        <p:tgtEl>
                                          <p:spTgt spid="76804">
                                            <p:txEl>
                                              <p:pRg st="8" end="8"/>
                                            </p:txEl>
                                          </p:spTgt>
                                        </p:tgtEl>
                                      </p:cBhvr>
                                    </p:animEffect>
                                  </p:childTnLst>
                                </p:cTn>
                              </p:par>
                            </p:childTnLst>
                          </p:cTn>
                        </p:par>
                      </p:childTnLst>
                    </p:cTn>
                  </p:par>
                  <p:par>
                    <p:cTn id="54" fill="hold">
                      <p:stCondLst>
                        <p:cond delay="indefinite"/>
                      </p:stCondLst>
                      <p:childTnLst>
                        <p:par>
                          <p:cTn id="55" fill="hold">
                            <p:stCondLst>
                              <p:cond delay="0"/>
                            </p:stCondLst>
                            <p:childTnLst>
                              <p:par>
                                <p:cTn id="56" presetID="9" presetClass="entr" presetSubtype="0" fill="hold" grpId="0" nodeType="clickEffect">
                                  <p:stCondLst>
                                    <p:cond delay="0"/>
                                  </p:stCondLst>
                                  <p:childTnLst>
                                    <p:set>
                                      <p:cBhvr>
                                        <p:cTn id="57" dur="1" fill="hold">
                                          <p:stCondLst>
                                            <p:cond delay="0"/>
                                          </p:stCondLst>
                                        </p:cTn>
                                        <p:tgtEl>
                                          <p:spTgt spid="76804">
                                            <p:txEl>
                                              <p:pRg st="9" end="9"/>
                                            </p:txEl>
                                          </p:spTgt>
                                        </p:tgtEl>
                                        <p:attrNameLst>
                                          <p:attrName>style.visibility</p:attrName>
                                        </p:attrNameLst>
                                      </p:cBhvr>
                                      <p:to>
                                        <p:strVal val="visible"/>
                                      </p:to>
                                    </p:set>
                                    <p:animEffect transition="in" filter="dissolve">
                                      <p:cBhvr>
                                        <p:cTn id="58" dur="500"/>
                                        <p:tgtEl>
                                          <p:spTgt spid="76804">
                                            <p:txEl>
                                              <p:pRg st="9" end="9"/>
                                            </p:txEl>
                                          </p:spTgt>
                                        </p:tgtEl>
                                      </p:cBhvr>
                                    </p:animEffect>
                                  </p:childTnLst>
                                </p:cTn>
                              </p:par>
                            </p:childTnLst>
                          </p:cTn>
                        </p:par>
                      </p:childTnLst>
                    </p:cTn>
                  </p:par>
                  <p:par>
                    <p:cTn id="59" fill="hold">
                      <p:stCondLst>
                        <p:cond delay="indefinite"/>
                      </p:stCondLst>
                      <p:childTnLst>
                        <p:par>
                          <p:cTn id="60" fill="hold">
                            <p:stCondLst>
                              <p:cond delay="0"/>
                            </p:stCondLst>
                            <p:childTnLst>
                              <p:par>
                                <p:cTn id="61" presetID="9" presetClass="entr" presetSubtype="0" fill="hold" grpId="0" nodeType="clickEffect">
                                  <p:stCondLst>
                                    <p:cond delay="0"/>
                                  </p:stCondLst>
                                  <p:childTnLst>
                                    <p:set>
                                      <p:cBhvr>
                                        <p:cTn id="62" dur="1" fill="hold">
                                          <p:stCondLst>
                                            <p:cond delay="0"/>
                                          </p:stCondLst>
                                        </p:cTn>
                                        <p:tgtEl>
                                          <p:spTgt spid="76804">
                                            <p:txEl>
                                              <p:pRg st="11" end="11"/>
                                            </p:txEl>
                                          </p:spTgt>
                                        </p:tgtEl>
                                        <p:attrNameLst>
                                          <p:attrName>style.visibility</p:attrName>
                                        </p:attrNameLst>
                                      </p:cBhvr>
                                      <p:to>
                                        <p:strVal val="visible"/>
                                      </p:to>
                                    </p:set>
                                    <p:animEffect transition="in" filter="dissolve">
                                      <p:cBhvr>
                                        <p:cTn id="63" dur="500"/>
                                        <p:tgtEl>
                                          <p:spTgt spid="76804">
                                            <p:txEl>
                                              <p:pRg st="11" end="11"/>
                                            </p:txEl>
                                          </p:spTgt>
                                        </p:tgtEl>
                                      </p:cBhvr>
                                    </p:animEffect>
                                  </p:childTnLst>
                                </p:cTn>
                              </p:par>
                            </p:childTnLst>
                          </p:cTn>
                        </p:par>
                      </p:childTnLst>
                    </p:cTn>
                  </p:par>
                  <p:par>
                    <p:cTn id="64" fill="hold">
                      <p:stCondLst>
                        <p:cond delay="indefinite"/>
                      </p:stCondLst>
                      <p:childTnLst>
                        <p:par>
                          <p:cTn id="65" fill="hold">
                            <p:stCondLst>
                              <p:cond delay="0"/>
                            </p:stCondLst>
                            <p:childTnLst>
                              <p:par>
                                <p:cTn id="66" presetID="9" presetClass="entr" presetSubtype="0" fill="hold" grpId="0" nodeType="clickEffect">
                                  <p:stCondLst>
                                    <p:cond delay="0"/>
                                  </p:stCondLst>
                                  <p:childTnLst>
                                    <p:set>
                                      <p:cBhvr>
                                        <p:cTn id="67" dur="1" fill="hold">
                                          <p:stCondLst>
                                            <p:cond delay="0"/>
                                          </p:stCondLst>
                                        </p:cTn>
                                        <p:tgtEl>
                                          <p:spTgt spid="76804">
                                            <p:txEl>
                                              <p:pRg st="12" end="12"/>
                                            </p:txEl>
                                          </p:spTgt>
                                        </p:tgtEl>
                                        <p:attrNameLst>
                                          <p:attrName>style.visibility</p:attrName>
                                        </p:attrNameLst>
                                      </p:cBhvr>
                                      <p:to>
                                        <p:strVal val="visible"/>
                                      </p:to>
                                    </p:set>
                                    <p:animEffect transition="in" filter="dissolve">
                                      <p:cBhvr>
                                        <p:cTn id="68" dur="500"/>
                                        <p:tgtEl>
                                          <p:spTgt spid="76804">
                                            <p:txEl>
                                              <p:pRg st="12" end="1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3" grpId="0" animBg="1" autoUpdateAnimBg="0"/>
      <p:bldP spid="76804" grpId="0" build="p" autoUpdateAnimBg="0"/>
    </p:bldLst>
  </p:timing>
</p:sld>
</file>

<file path=ppt/slides/slide3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3" name="Rectangle 3"/>
          <p:cNvSpPr>
            <a:spLocks noGrp="1" noChangeArrowheads="1"/>
          </p:cNvSpPr>
          <p:nvPr>
            <p:ph type="subTitle" idx="1"/>
          </p:nvPr>
        </p:nvSpPr>
        <p:spPr>
          <a:xfrm>
            <a:off x="228600" y="1676400"/>
            <a:ext cx="8686800" cy="1572064"/>
          </a:xfrm>
        </p:spPr>
        <p:txBody>
          <a:bodyPr rtlCol="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fontAlgn="auto">
              <a:spcAft>
                <a:spcPts val="0"/>
              </a:spcAft>
              <a:buNone/>
              <a:defRPr/>
            </a:pPr>
            <a:r>
              <a:rPr lang="en-US" sz="54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What Is The Importance of Analyzing Assessments?</a:t>
            </a:r>
            <a:endParaRPr lang="en-US" sz="5400" b="1" i="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
        <p:nvSpPr>
          <p:cNvPr id="11" name="Rectangle 3"/>
          <p:cNvSpPr txBox="1">
            <a:spLocks noChangeArrowheads="1"/>
          </p:cNvSpPr>
          <p:nvPr/>
        </p:nvSpPr>
        <p:spPr>
          <a:xfrm>
            <a:off x="609600" y="5257800"/>
            <a:ext cx="8001000" cy="1447800"/>
          </a:xfrm>
          <a:prstGeom prst="rect">
            <a:avLst/>
          </a:prstGeom>
        </p:spPr>
        <p:txBody>
          <a:bodyPr vert="horz" lIns="118872" tIns="0" rIns="45720" bIns="0" rtlCol="0" anchor="b">
            <a:normAutofit fontScale="62500" lnSpcReduction="20000"/>
          </a:bodyPr>
          <a:lstStyle/>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r>
              <a:rPr kumimoji="0" lang="en-US" sz="6000" b="1" i="0" u="none" strike="noStrike" kern="1200" cap="none" spc="0" normalizeH="0" baseline="0" noProof="0" dirty="0" smtClean="0">
                <a:ln>
                  <a:noFill/>
                </a:ln>
                <a:solidFill>
                  <a:schemeClr val="tx1"/>
                </a:solidFill>
                <a:effectLst/>
                <a:uLnTx/>
                <a:uFillTx/>
                <a:latin typeface="Bradley Hand ITC" pitchFamily="66" charset="0"/>
                <a:ea typeface="+mn-ea"/>
                <a:cs typeface="+mn-cs"/>
              </a:rPr>
              <a:t>Do you prepare appropriate formative and summative assessments linked directly to mastery of the standards?</a:t>
            </a:r>
            <a:endParaRPr kumimoji="0" lang="en-US" sz="6000" b="1" i="1" u="none" strike="noStrike" kern="1200" cap="none" spc="0" normalizeH="0" baseline="0" noProof="0" dirty="0" smtClean="0">
              <a:ln>
                <a:noFill/>
              </a:ln>
              <a:solidFill>
                <a:schemeClr val="tx1"/>
              </a:solidFill>
              <a:effectLst/>
              <a:uLnTx/>
              <a:uFillTx/>
              <a:latin typeface="Bradley Hand ITC" pitchFamily="66" charset="0"/>
              <a:ea typeface="+mn-ea"/>
              <a:cs typeface="+mn-cs"/>
            </a:endParaRPr>
          </a:p>
        </p:txBody>
      </p:sp>
      <p:sp>
        <p:nvSpPr>
          <p:cNvPr id="14" name="TextBox 13"/>
          <p:cNvSpPr txBox="1"/>
          <p:nvPr/>
        </p:nvSpPr>
        <p:spPr>
          <a:xfrm>
            <a:off x="3810000" y="3429000"/>
            <a:ext cx="1371600" cy="1015663"/>
          </a:xfrm>
          <a:prstGeom prst="rect">
            <a:avLst/>
          </a:prstGeom>
          <a:noFill/>
        </p:spPr>
        <p:txBody>
          <a:bodyPr wrap="square" rtlCol="0">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en-US" sz="6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#7</a:t>
            </a:r>
            <a:endParaRPr lang="en-US" sz="60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grpId="0" nodeType="clickEffect">
                                  <p:stCondLst>
                                    <p:cond delay="0"/>
                                  </p:stCondLst>
                                  <p:childTnLst>
                                    <p:set>
                                      <p:cBhvr>
                                        <p:cTn id="6" dur="1" fill="hold">
                                          <p:stCondLst>
                                            <p:cond delay="0"/>
                                          </p:stCondLst>
                                        </p:cTn>
                                        <p:tgtEl>
                                          <p:spTgt spid="5123">
                                            <p:txEl>
                                              <p:pRg st="0" end="0"/>
                                            </p:txEl>
                                          </p:spTgt>
                                        </p:tgtEl>
                                        <p:attrNameLst>
                                          <p:attrName>style.visibility</p:attrName>
                                        </p:attrNameLst>
                                      </p:cBhvr>
                                      <p:to>
                                        <p:strVal val="visible"/>
                                      </p:to>
                                    </p:set>
                                    <p:anim calcmode="lin" valueType="num">
                                      <p:cBhvr additive="base">
                                        <p:cTn id="7" dur="2000" fill="hold"/>
                                        <p:tgtEl>
                                          <p:spTgt spid="5123">
                                            <p:txEl>
                                              <p:pRg st="0" end="0"/>
                                            </p:txEl>
                                          </p:spTgt>
                                        </p:tgtEl>
                                        <p:attrNameLst>
                                          <p:attrName>ppt_x</p:attrName>
                                        </p:attrNameLst>
                                      </p:cBhvr>
                                      <p:tavLst>
                                        <p:tav tm="0">
                                          <p:val>
                                            <p:strVal val="#ppt_x"/>
                                          </p:val>
                                        </p:tav>
                                        <p:tav tm="100000">
                                          <p:val>
                                            <p:strVal val="#ppt_x"/>
                                          </p:val>
                                        </p:tav>
                                      </p:tavLst>
                                    </p:anim>
                                    <p:anim calcmode="lin" valueType="num">
                                      <p:cBhvr additive="base">
                                        <p:cTn id="8" dur="2000" fill="hold"/>
                                        <p:tgtEl>
                                          <p:spTgt spid="5123">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1">
                                            <p:txEl>
                                              <p:pRg st="0" end="0"/>
                                            </p:txEl>
                                          </p:spTgt>
                                        </p:tgtEl>
                                        <p:attrNameLst>
                                          <p:attrName>style.visibility</p:attrName>
                                        </p:attrNameLst>
                                      </p:cBhvr>
                                      <p:to>
                                        <p:strVal val="visible"/>
                                      </p:to>
                                    </p:set>
                                    <p:anim calcmode="lin" valueType="num">
                                      <p:cBhvr additive="base">
                                        <p:cTn id="13" dur="2000" fill="hold"/>
                                        <p:tgtEl>
                                          <p:spTgt spid="11">
                                            <p:txEl>
                                              <p:pRg st="0" end="0"/>
                                            </p:txEl>
                                          </p:spTgt>
                                        </p:tgtEl>
                                        <p:attrNameLst>
                                          <p:attrName>ppt_x</p:attrName>
                                        </p:attrNameLst>
                                      </p:cBhvr>
                                      <p:tavLst>
                                        <p:tav tm="0">
                                          <p:val>
                                            <p:strVal val="#ppt_x"/>
                                          </p:val>
                                        </p:tav>
                                        <p:tav tm="100000">
                                          <p:val>
                                            <p:strVal val="#ppt_x"/>
                                          </p:val>
                                        </p:tav>
                                      </p:tavLst>
                                    </p:anim>
                                    <p:anim calcmode="lin" valueType="num">
                                      <p:cBhvr additive="base">
                                        <p:cTn id="14" dur="2000" fill="hold"/>
                                        <p:tgtEl>
                                          <p:spTgt spid="11">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3" grpId="0" build="p" autoUpdateAnimBg="0"/>
      <p:bldP spid="11" grpId="0" build="p" autoUpdateAnimBg="0"/>
    </p:bld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1295400"/>
          </a:xfrm>
        </p:spPr>
        <p:txBody>
          <a:bodyPr>
            <a:normAutofit fontScale="90000"/>
          </a:bodyPr>
          <a:lstStyle/>
          <a:p>
            <a:r>
              <a:rPr lang="en-US" b="1" dirty="0" smtClean="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effectLst/>
              </a:rPr>
              <a:t>The Assessment Process Is ALL Powerful</a:t>
            </a:r>
            <a:r>
              <a:rPr lang="en-US" b="1" i="1" dirty="0" smtClean="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effectLst/>
              </a:rPr>
              <a:t>!</a:t>
            </a:r>
            <a:endParaRPr lang="en-US" b="1" i="1"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effectLst/>
            </a:endParaRPr>
          </a:p>
        </p:txBody>
      </p:sp>
      <p:graphicFrame>
        <p:nvGraphicFramePr>
          <p:cNvPr id="4" name="Content Placeholder 3"/>
          <p:cNvGraphicFramePr>
            <a:graphicFrameLocks noGrp="1"/>
          </p:cNvGraphicFramePr>
          <p:nvPr>
            <p:ph idx="1"/>
          </p:nvPr>
        </p:nvGraphicFramePr>
        <p:xfrm>
          <a:off x="457200" y="1752600"/>
          <a:ext cx="8229600" cy="48387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5" name="Rectangle 3"/>
          <p:cNvSpPr>
            <a:spLocks noGrp="1" noChangeArrowheads="1"/>
          </p:cNvSpPr>
          <p:nvPr>
            <p:ph type="title"/>
          </p:nvPr>
        </p:nvSpPr>
        <p:spPr>
          <a:xfrm>
            <a:off x="838200" y="457200"/>
            <a:ext cx="7620000" cy="838200"/>
          </a:xfrm>
        </p:spPr>
        <p:txBody>
          <a:bodyPr/>
          <a:lstStyle/>
          <a:p>
            <a:pPr fontAlgn="auto">
              <a:spcAft>
                <a:spcPts val="0"/>
              </a:spcAft>
              <a:defRPr/>
            </a:pPr>
            <a:r>
              <a:rPr lang="en-US" b="1" dirty="0" smtClean="0">
                <a:ln w="17780" cmpd="sng">
                  <a:solidFill>
                    <a:schemeClr val="accent1">
                      <a:tint val="3000"/>
                    </a:schemeClr>
                  </a:solidFill>
                  <a:prstDash val="solid"/>
                  <a:miter lim="800000"/>
                </a:ln>
                <a:gradFill>
                  <a:gsLst>
                    <a:gs pos="10000">
                      <a:schemeClr val="accent1">
                        <a:tint val="63000"/>
                        <a:sat val="105000"/>
                      </a:schemeClr>
                    </a:gs>
                    <a:gs pos="90000">
                      <a:schemeClr val="accent1">
                        <a:shade val="50000"/>
                        <a:satMod val="100000"/>
                      </a:schemeClr>
                    </a:gs>
                  </a:gsLst>
                  <a:lin ang="5400000"/>
                </a:gradFill>
                <a:effectLst>
                  <a:outerShdw blurRad="55000" dist="50800" dir="5400000" algn="tl">
                    <a:srgbClr val="000000">
                      <a:alpha val="33000"/>
                    </a:srgbClr>
                  </a:outerShdw>
                </a:effectLst>
                <a:latin typeface="Arial" charset="0"/>
              </a:rPr>
              <a:t>Types of Assessments …</a:t>
            </a:r>
          </a:p>
        </p:txBody>
      </p:sp>
      <p:sp>
        <p:nvSpPr>
          <p:cNvPr id="119812" name="Rectangle 4"/>
          <p:cNvSpPr>
            <a:spLocks noGrp="1" noChangeArrowheads="1"/>
          </p:cNvSpPr>
          <p:nvPr>
            <p:ph idx="1"/>
          </p:nvPr>
        </p:nvSpPr>
        <p:spPr>
          <a:xfrm>
            <a:off x="838200" y="1828800"/>
            <a:ext cx="7620000" cy="4419600"/>
          </a:xfrm>
        </p:spPr>
        <p:txBody>
          <a:bodyPr rtlCol="0">
            <a:normAutofit/>
          </a:bodyPr>
          <a:lstStyle/>
          <a:p>
            <a:pPr marL="274320" indent="-274320" fontAlgn="auto">
              <a:lnSpc>
                <a:spcPct val="90000"/>
              </a:lnSpc>
              <a:spcAft>
                <a:spcPts val="0"/>
              </a:spcAft>
              <a:buClr>
                <a:schemeClr val="accent3"/>
              </a:buClr>
              <a:buFont typeface="Monotype Sorts" pitchFamily="2" charset="2"/>
              <a:buNone/>
              <a:defRPr/>
            </a:pPr>
            <a:r>
              <a:rPr lang="en-US" sz="2800" b="1"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charset="0"/>
              </a:rPr>
              <a:t>Summative Assessment</a:t>
            </a:r>
          </a:p>
          <a:p>
            <a:pPr marL="274320" indent="-274320" fontAlgn="auto">
              <a:lnSpc>
                <a:spcPct val="90000"/>
              </a:lnSpc>
              <a:spcAft>
                <a:spcPts val="0"/>
              </a:spcAft>
              <a:buClr>
                <a:schemeClr val="accent3"/>
              </a:buClr>
              <a:buFont typeface="Wingdings 2"/>
              <a:buChar char=""/>
              <a:defRPr/>
            </a:pPr>
            <a:r>
              <a:rPr lang="en-US" sz="2800" dirty="0">
                <a:latin typeface="Arial" charset="0"/>
              </a:rPr>
              <a:t>At the end of a lesson, project or activity.</a:t>
            </a:r>
          </a:p>
          <a:p>
            <a:pPr marL="274320" indent="-274320" fontAlgn="auto">
              <a:lnSpc>
                <a:spcPct val="90000"/>
              </a:lnSpc>
              <a:spcAft>
                <a:spcPts val="0"/>
              </a:spcAft>
              <a:buClr>
                <a:schemeClr val="accent3"/>
              </a:buClr>
              <a:buFont typeface="Wingdings 2"/>
              <a:buChar char=""/>
              <a:defRPr/>
            </a:pPr>
            <a:r>
              <a:rPr lang="en-US" sz="2800" dirty="0">
                <a:latin typeface="Arial" charset="0"/>
              </a:rPr>
              <a:t>Used to assign a grade.</a:t>
            </a:r>
          </a:p>
          <a:p>
            <a:pPr marL="274320" indent="-274320" fontAlgn="auto">
              <a:lnSpc>
                <a:spcPct val="90000"/>
              </a:lnSpc>
              <a:spcAft>
                <a:spcPts val="0"/>
              </a:spcAft>
              <a:buClr>
                <a:schemeClr val="accent3"/>
              </a:buClr>
              <a:buFont typeface="Wingdings 2"/>
              <a:buChar char=""/>
              <a:defRPr/>
            </a:pPr>
            <a:r>
              <a:rPr lang="en-US" sz="2800" dirty="0">
                <a:latin typeface="Arial" charset="0"/>
              </a:rPr>
              <a:t>Assessment OF learning</a:t>
            </a:r>
          </a:p>
          <a:p>
            <a:pPr marL="274320" indent="-274320" fontAlgn="auto">
              <a:lnSpc>
                <a:spcPct val="90000"/>
              </a:lnSpc>
              <a:spcAft>
                <a:spcPts val="0"/>
              </a:spcAft>
              <a:buClr>
                <a:schemeClr val="accent3"/>
              </a:buClr>
              <a:buFont typeface="Monotype Sorts" pitchFamily="2" charset="2"/>
              <a:buNone/>
              <a:defRPr/>
            </a:pPr>
            <a:endParaRPr lang="en-US" sz="2800" dirty="0">
              <a:latin typeface="Arial" charset="0"/>
            </a:endParaRPr>
          </a:p>
          <a:p>
            <a:pPr marL="274320" indent="-274320" fontAlgn="auto">
              <a:lnSpc>
                <a:spcPct val="90000"/>
              </a:lnSpc>
              <a:spcAft>
                <a:spcPts val="0"/>
              </a:spcAft>
              <a:buClr>
                <a:schemeClr val="accent3"/>
              </a:buClr>
              <a:buFont typeface="Monotype Sorts" pitchFamily="2" charset="2"/>
              <a:buNone/>
              <a:defRPr/>
            </a:pPr>
            <a:r>
              <a:rPr lang="en-US" sz="2800" b="1"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charset="0"/>
              </a:rPr>
              <a:t>Formative Assessment</a:t>
            </a:r>
          </a:p>
          <a:p>
            <a:pPr marL="274320" indent="-274320" fontAlgn="auto">
              <a:lnSpc>
                <a:spcPct val="90000"/>
              </a:lnSpc>
              <a:spcAft>
                <a:spcPts val="0"/>
              </a:spcAft>
              <a:buClr>
                <a:schemeClr val="accent3"/>
              </a:buClr>
              <a:buFont typeface="Wingdings 2"/>
              <a:buChar char=""/>
              <a:defRPr/>
            </a:pPr>
            <a:r>
              <a:rPr lang="en-US" sz="2800" dirty="0">
                <a:latin typeface="Arial" charset="0"/>
              </a:rPr>
              <a:t>During the lesson, project or activity.</a:t>
            </a:r>
          </a:p>
          <a:p>
            <a:pPr marL="274320" indent="-274320" fontAlgn="auto">
              <a:lnSpc>
                <a:spcPct val="90000"/>
              </a:lnSpc>
              <a:spcAft>
                <a:spcPts val="0"/>
              </a:spcAft>
              <a:buClr>
                <a:schemeClr val="accent3"/>
              </a:buClr>
              <a:buFont typeface="Wingdings 2"/>
              <a:buChar char=""/>
              <a:defRPr/>
            </a:pPr>
            <a:r>
              <a:rPr lang="en-US" sz="2800" dirty="0">
                <a:latin typeface="Arial" charset="0"/>
              </a:rPr>
              <a:t>Used to aid in learning toward a grade.</a:t>
            </a:r>
          </a:p>
          <a:p>
            <a:pPr marL="274320" indent="-274320" fontAlgn="auto">
              <a:lnSpc>
                <a:spcPct val="90000"/>
              </a:lnSpc>
              <a:spcAft>
                <a:spcPts val="0"/>
              </a:spcAft>
              <a:buClr>
                <a:schemeClr val="accent3"/>
              </a:buClr>
              <a:buFont typeface="Wingdings 2"/>
              <a:buChar char=""/>
              <a:defRPr/>
            </a:pPr>
            <a:r>
              <a:rPr lang="en-US" sz="2800" dirty="0">
                <a:latin typeface="Arial" charset="0"/>
              </a:rPr>
              <a:t>Assessment FOR learning.</a:t>
            </a:r>
          </a:p>
          <a:p>
            <a:pPr marL="274320" indent="-274320" fontAlgn="auto">
              <a:lnSpc>
                <a:spcPct val="90000"/>
              </a:lnSpc>
              <a:spcAft>
                <a:spcPts val="0"/>
              </a:spcAft>
              <a:buClr>
                <a:schemeClr val="accent3"/>
              </a:buClr>
              <a:buFont typeface="Wingdings 2"/>
              <a:buChar char=""/>
              <a:defRPr/>
            </a:pPr>
            <a:r>
              <a:rPr lang="en-US" sz="2800" dirty="0">
                <a:latin typeface="Arial" charset="0"/>
              </a:rPr>
              <a:t>Diagnostic Assessment </a:t>
            </a:r>
            <a:r>
              <a:rPr lang="en-US" sz="2800" dirty="0" smtClean="0">
                <a:latin typeface="Arial" charset="0"/>
              </a:rPr>
              <a:t>or Diagnosis (pre-test / pre-assessment / skills inventory).</a:t>
            </a:r>
            <a:endParaRPr lang="en-US" sz="2800" dirty="0">
              <a:latin typeface="Arial" charset="0"/>
            </a:endParaRPr>
          </a:p>
          <a:p>
            <a:pPr marL="274320" indent="-274320" fontAlgn="auto">
              <a:lnSpc>
                <a:spcPct val="90000"/>
              </a:lnSpc>
              <a:spcAft>
                <a:spcPts val="0"/>
              </a:spcAft>
              <a:buClr>
                <a:schemeClr val="accent3"/>
              </a:buClr>
              <a:buFont typeface="Wingdings 2"/>
              <a:buChar char=""/>
              <a:defRPr/>
            </a:pPr>
            <a:endParaRPr lang="en-US" sz="2800" dirty="0">
              <a:latin typeface="Arial" charset="0"/>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4294967295"/>
          </p:nvPr>
        </p:nvGraphicFramePr>
        <p:xfrm>
          <a:off x="533400" y="304800"/>
          <a:ext cx="8153400" cy="63246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4">
                                            <p:graphicEl>
                                              <a:dgm id="{562C5A74-4BD9-4778-971C-B31D97081F47}"/>
                                            </p:graphicEl>
                                          </p:spTgt>
                                        </p:tgtEl>
                                        <p:attrNameLst>
                                          <p:attrName>style.visibility</p:attrName>
                                        </p:attrNameLst>
                                      </p:cBhvr>
                                      <p:to>
                                        <p:strVal val="visible"/>
                                      </p:to>
                                    </p:set>
                                    <p:animEffect transition="in" filter="fade">
                                      <p:cBhvr>
                                        <p:cTn id="7" dur="2000"/>
                                        <p:tgtEl>
                                          <p:spTgt spid="4">
                                            <p:graphicEl>
                                              <a:dgm id="{562C5A74-4BD9-4778-971C-B31D97081F47}"/>
                                            </p:graphic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4">
                                            <p:graphicEl>
                                              <a:dgm id="{2E28E1B3-05A5-40EB-9FA1-93B6B57B96AB}"/>
                                            </p:graphicEl>
                                          </p:spTgt>
                                        </p:tgtEl>
                                        <p:attrNameLst>
                                          <p:attrName>style.visibility</p:attrName>
                                        </p:attrNameLst>
                                      </p:cBhvr>
                                      <p:to>
                                        <p:strVal val="visible"/>
                                      </p:to>
                                    </p:set>
                                    <p:animEffect transition="in" filter="fade">
                                      <p:cBhvr>
                                        <p:cTn id="12" dur="2000"/>
                                        <p:tgtEl>
                                          <p:spTgt spid="4">
                                            <p:graphicEl>
                                              <a:dgm id="{2E28E1B3-05A5-40EB-9FA1-93B6B57B96AB}"/>
                                            </p:graphic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4">
                                            <p:graphicEl>
                                              <a:dgm id="{0FB1239F-923B-4CAB-A103-082EF11A26A2}"/>
                                            </p:graphicEl>
                                          </p:spTgt>
                                        </p:tgtEl>
                                        <p:attrNameLst>
                                          <p:attrName>style.visibility</p:attrName>
                                        </p:attrNameLst>
                                      </p:cBhvr>
                                      <p:to>
                                        <p:strVal val="visible"/>
                                      </p:to>
                                    </p:set>
                                    <p:animEffect transition="in" filter="fade">
                                      <p:cBhvr>
                                        <p:cTn id="17" dur="2000"/>
                                        <p:tgtEl>
                                          <p:spTgt spid="4">
                                            <p:graphicEl>
                                              <a:dgm id="{0FB1239F-923B-4CAB-A103-082EF11A26A2}"/>
                                            </p:graphic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4">
                                            <p:graphicEl>
                                              <a:dgm id="{8469838F-2569-4B6F-A7D1-A8A36A580E6E}"/>
                                            </p:graphicEl>
                                          </p:spTgt>
                                        </p:tgtEl>
                                        <p:attrNameLst>
                                          <p:attrName>style.visibility</p:attrName>
                                        </p:attrNameLst>
                                      </p:cBhvr>
                                      <p:to>
                                        <p:strVal val="visible"/>
                                      </p:to>
                                    </p:set>
                                    <p:animEffect transition="in" filter="fade">
                                      <p:cBhvr>
                                        <p:cTn id="22" dur="2000"/>
                                        <p:tgtEl>
                                          <p:spTgt spid="4">
                                            <p:graphicEl>
                                              <a:dgm id="{8469838F-2569-4B6F-A7D1-A8A36A580E6E}"/>
                                            </p:graphic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4">
                                            <p:graphicEl>
                                              <a:dgm id="{A43616F7-7C18-49E3-BB5E-4C365E11A911}"/>
                                            </p:graphicEl>
                                          </p:spTgt>
                                        </p:tgtEl>
                                        <p:attrNameLst>
                                          <p:attrName>style.visibility</p:attrName>
                                        </p:attrNameLst>
                                      </p:cBhvr>
                                      <p:to>
                                        <p:strVal val="visible"/>
                                      </p:to>
                                    </p:set>
                                    <p:animEffect transition="in" filter="fade">
                                      <p:cBhvr>
                                        <p:cTn id="27" dur="2000"/>
                                        <p:tgtEl>
                                          <p:spTgt spid="4">
                                            <p:graphicEl>
                                              <a:dgm id="{A43616F7-7C18-49E3-BB5E-4C365E11A911}"/>
                                            </p:graphic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lvlOne"/>
        </p:bldSub>
      </p:bldGraphic>
    </p:bldLst>
  </p:timing>
</p:sld>
</file>

<file path=ppt/slides/slide4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7890" name="Rectangle 2"/>
          <p:cNvSpPr>
            <a:spLocks noGrp="1" noChangeArrowheads="1"/>
          </p:cNvSpPr>
          <p:nvPr>
            <p:ph type="title"/>
          </p:nvPr>
        </p:nvSpPr>
        <p:spPr/>
        <p:txBody>
          <a:bodyPr>
            <a:noAutofit/>
          </a:bodyPr>
          <a:lstStyle/>
          <a:p>
            <a:pPr algn="ctr" fontAlgn="auto">
              <a:spcAft>
                <a:spcPts val="0"/>
              </a:spcAft>
              <a:defRPr/>
            </a:pPr>
            <a:r>
              <a:rPr lang="en-US" sz="4800" b="1" dirty="0">
                <a:ln w="17780" cmpd="sng">
                  <a:solidFill>
                    <a:schemeClr val="accent1">
                      <a:tint val="3000"/>
                    </a:schemeClr>
                  </a:solidFill>
                  <a:prstDash val="solid"/>
                  <a:miter lim="800000"/>
                </a:ln>
                <a:gradFill>
                  <a:gsLst>
                    <a:gs pos="10000">
                      <a:schemeClr val="accent1">
                        <a:tint val="63000"/>
                        <a:sat val="105000"/>
                      </a:schemeClr>
                    </a:gs>
                    <a:gs pos="90000">
                      <a:schemeClr val="accent1">
                        <a:shade val="50000"/>
                        <a:satMod val="100000"/>
                      </a:schemeClr>
                    </a:gs>
                  </a:gsLst>
                  <a:lin ang="5400000"/>
                </a:gradFill>
                <a:effectLst>
                  <a:outerShdw blurRad="55000" dist="50800" dir="5400000" algn="tl">
                    <a:srgbClr val="000000">
                      <a:alpha val="33000"/>
                    </a:srgbClr>
                  </a:outerShdw>
                </a:effectLst>
                <a:latin typeface="Arial" charset="0"/>
              </a:rPr>
              <a:t>Clearly articulate what an “A” looks like to students.</a:t>
            </a:r>
          </a:p>
        </p:txBody>
      </p:sp>
      <p:sp>
        <p:nvSpPr>
          <p:cNvPr id="6" name="Text Placeholder 5"/>
          <p:cNvSpPr>
            <a:spLocks noGrp="1"/>
          </p:cNvSpPr>
          <p:nvPr>
            <p:ph type="body" idx="1"/>
          </p:nvPr>
        </p:nvSpPr>
        <p:spPr>
          <a:xfrm flipV="1">
            <a:off x="685800" y="2514599"/>
            <a:ext cx="8077200" cy="45719"/>
          </a:xfrm>
        </p:spPr>
        <p:txBody>
          <a:bodyPr>
            <a:normAutofit fontScale="25000" lnSpcReduction="20000"/>
          </a:bodyPr>
          <a:lstStyle/>
          <a:p>
            <a:endParaRPr lang="en-US" dirty="0"/>
          </a:p>
        </p:txBody>
      </p:sp>
      <p:sp>
        <p:nvSpPr>
          <p:cNvPr id="4" name="Rectangle 3"/>
          <p:cNvSpPr>
            <a:spLocks noChangeArrowheads="1"/>
          </p:cNvSpPr>
          <p:nvPr/>
        </p:nvSpPr>
        <p:spPr bwMode="auto">
          <a:xfrm>
            <a:off x="304800" y="2819400"/>
            <a:ext cx="8382000" cy="3429000"/>
          </a:xfrm>
          <a:prstGeom prst="rect">
            <a:avLst/>
          </a:prstGeom>
          <a:noFill/>
          <a:ln w="9525">
            <a:noFill/>
            <a:miter lim="800000"/>
            <a:headEnd/>
            <a:tailEnd/>
          </a:ln>
        </p:spPr>
        <p:txBody>
          <a:bodyPr/>
          <a:lstStyle/>
          <a:p>
            <a:pPr marL="342900" indent="-342900" eaLnBrk="1" hangingPunct="1">
              <a:spcBef>
                <a:spcPct val="20000"/>
              </a:spcBef>
              <a:buClr>
                <a:schemeClr val="accent1"/>
              </a:buClr>
              <a:buSzPct val="80000"/>
              <a:buFont typeface="Wingdings" pitchFamily="2" charset="2"/>
              <a:buChar char="n"/>
            </a:pPr>
            <a:r>
              <a:rPr lang="en-US" sz="3700" dirty="0" smtClean="0">
                <a:latin typeface="Arial" pitchFamily="34" charset="0"/>
              </a:rPr>
              <a:t>Need some help making rubrics for your lessons?</a:t>
            </a:r>
          </a:p>
          <a:p>
            <a:pPr marL="342900" indent="-342900" eaLnBrk="1" hangingPunct="1">
              <a:spcBef>
                <a:spcPct val="20000"/>
              </a:spcBef>
              <a:buClr>
                <a:schemeClr val="accent1"/>
              </a:buClr>
              <a:buSzPct val="80000"/>
              <a:buFont typeface="Wingdings" pitchFamily="2" charset="2"/>
              <a:buChar char="n"/>
            </a:pPr>
            <a:r>
              <a:rPr lang="en-US" sz="3700" dirty="0" smtClean="0">
                <a:latin typeface="Arial" pitchFamily="34" charset="0"/>
              </a:rPr>
              <a:t>Check out </a:t>
            </a:r>
            <a:r>
              <a:rPr lang="en-US" sz="3700" dirty="0" err="1" smtClean="0">
                <a:latin typeface="Arial" pitchFamily="34" charset="0"/>
              </a:rPr>
              <a:t>Rubistar</a:t>
            </a:r>
            <a:endParaRPr lang="en-US" sz="3700" dirty="0" smtClean="0">
              <a:latin typeface="Arial" pitchFamily="34" charset="0"/>
            </a:endParaRPr>
          </a:p>
          <a:p>
            <a:pPr marL="342900" indent="-342900" eaLnBrk="1" hangingPunct="1">
              <a:spcBef>
                <a:spcPct val="20000"/>
              </a:spcBef>
              <a:buClr>
                <a:schemeClr val="accent1"/>
              </a:buClr>
              <a:buSzPct val="80000"/>
              <a:buFont typeface="Wingdings" pitchFamily="2" charset="2"/>
              <a:buChar char="n"/>
            </a:pPr>
            <a:r>
              <a:rPr lang="en-US" sz="3700" dirty="0" smtClean="0">
                <a:latin typeface="Arial" pitchFamily="34" charset="0"/>
              </a:rPr>
              <a:t>http</a:t>
            </a:r>
            <a:r>
              <a:rPr lang="en-US" sz="3700" dirty="0">
                <a:latin typeface="Arial" pitchFamily="34" charset="0"/>
              </a:rPr>
              <a:t>://rubistar.4teachers.org</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37890"/>
                                        </p:tgtEl>
                                        <p:attrNameLst>
                                          <p:attrName>style.visibility</p:attrName>
                                        </p:attrNameLst>
                                      </p:cBhvr>
                                      <p:to>
                                        <p:strVal val="visible"/>
                                      </p:to>
                                    </p:set>
                                    <p:anim calcmode="lin" valueType="num">
                                      <p:cBhvr additive="base">
                                        <p:cTn id="7" dur="500" fill="hold"/>
                                        <p:tgtEl>
                                          <p:spTgt spid="37890"/>
                                        </p:tgtEl>
                                        <p:attrNameLst>
                                          <p:attrName>ppt_x</p:attrName>
                                        </p:attrNameLst>
                                      </p:cBhvr>
                                      <p:tavLst>
                                        <p:tav tm="0">
                                          <p:val>
                                            <p:strVal val="0-#ppt_w/2"/>
                                          </p:val>
                                        </p:tav>
                                        <p:tav tm="100000">
                                          <p:val>
                                            <p:strVal val="#ppt_x"/>
                                          </p:val>
                                        </p:tav>
                                      </p:tavLst>
                                    </p:anim>
                                    <p:anim calcmode="lin" valueType="num">
                                      <p:cBhvr additive="base">
                                        <p:cTn id="8" dur="500" fill="hold"/>
                                        <p:tgtEl>
                                          <p:spTgt spid="37890"/>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2" presetClass="entr" presetSubtype="1" fill="hold" grpId="0" nodeType="clickEffect">
                                  <p:stCondLst>
                                    <p:cond delay="0"/>
                                  </p:stCondLst>
                                  <p:childTnLst>
                                    <p:set>
                                      <p:cBhvr>
                                        <p:cTn id="12" dur="1" fill="hold">
                                          <p:stCondLst>
                                            <p:cond delay="0"/>
                                          </p:stCondLst>
                                        </p:cTn>
                                        <p:tgtEl>
                                          <p:spTgt spid="4">
                                            <p:txEl>
                                              <p:pRg st="0" end="0"/>
                                            </p:txEl>
                                          </p:spTgt>
                                        </p:tgtEl>
                                        <p:attrNameLst>
                                          <p:attrName>style.visibility</p:attrName>
                                        </p:attrNameLst>
                                      </p:cBhvr>
                                      <p:to>
                                        <p:strVal val="visible"/>
                                      </p:to>
                                    </p:set>
                                    <p:animEffect transition="in" filter="wipe(up)">
                                      <p:cBhvr>
                                        <p:cTn id="13" dur="500"/>
                                        <p:tgtEl>
                                          <p:spTgt spid="4">
                                            <p:txEl>
                                              <p:pRg st="0" end="0"/>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22" presetClass="entr" presetSubtype="1" fill="hold" grpId="0" nodeType="clickEffect">
                                  <p:stCondLst>
                                    <p:cond delay="0"/>
                                  </p:stCondLst>
                                  <p:childTnLst>
                                    <p:set>
                                      <p:cBhvr>
                                        <p:cTn id="17" dur="1" fill="hold">
                                          <p:stCondLst>
                                            <p:cond delay="0"/>
                                          </p:stCondLst>
                                        </p:cTn>
                                        <p:tgtEl>
                                          <p:spTgt spid="4">
                                            <p:txEl>
                                              <p:pRg st="1" end="1"/>
                                            </p:txEl>
                                          </p:spTgt>
                                        </p:tgtEl>
                                        <p:attrNameLst>
                                          <p:attrName>style.visibility</p:attrName>
                                        </p:attrNameLst>
                                      </p:cBhvr>
                                      <p:to>
                                        <p:strVal val="visible"/>
                                      </p:to>
                                    </p:set>
                                    <p:animEffect transition="in" filter="wipe(up)">
                                      <p:cBhvr>
                                        <p:cTn id="18" dur="500"/>
                                        <p:tgtEl>
                                          <p:spTgt spid="4">
                                            <p:txEl>
                                              <p:pRg st="1" end="1"/>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22" presetClass="entr" presetSubtype="1" fill="hold" grpId="0" nodeType="clickEffect">
                                  <p:stCondLst>
                                    <p:cond delay="0"/>
                                  </p:stCondLst>
                                  <p:childTnLst>
                                    <p:set>
                                      <p:cBhvr>
                                        <p:cTn id="22" dur="1" fill="hold">
                                          <p:stCondLst>
                                            <p:cond delay="0"/>
                                          </p:stCondLst>
                                        </p:cTn>
                                        <p:tgtEl>
                                          <p:spTgt spid="4">
                                            <p:txEl>
                                              <p:pRg st="2" end="2"/>
                                            </p:txEl>
                                          </p:spTgt>
                                        </p:tgtEl>
                                        <p:attrNameLst>
                                          <p:attrName>style.visibility</p:attrName>
                                        </p:attrNameLst>
                                      </p:cBhvr>
                                      <p:to>
                                        <p:strVal val="visible"/>
                                      </p:to>
                                    </p:set>
                                    <p:animEffect transition="in" filter="wipe(up)">
                                      <p:cBhvr>
                                        <p:cTn id="23" dur="500"/>
                                        <p:tgtEl>
                                          <p:spTgt spid="4">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build="p" autoUpdateAnimBg="0"/>
    </p:bldLst>
  </p:timing>
</p:sld>
</file>

<file path=ppt/slides/slide4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3" name="Rectangle 3"/>
          <p:cNvSpPr>
            <a:spLocks noGrp="1" noChangeArrowheads="1"/>
          </p:cNvSpPr>
          <p:nvPr>
            <p:ph type="subTitle" idx="1"/>
          </p:nvPr>
        </p:nvSpPr>
        <p:spPr>
          <a:xfrm>
            <a:off x="457200" y="1676400"/>
            <a:ext cx="8229600" cy="1572064"/>
          </a:xfrm>
        </p:spPr>
        <p:txBody>
          <a:bodyPr rtlCol="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fontAlgn="auto">
              <a:spcAft>
                <a:spcPts val="0"/>
              </a:spcAft>
              <a:buNone/>
              <a:defRPr/>
            </a:pPr>
            <a:r>
              <a:rPr lang="en-US" sz="54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Are You Ready To Dive Into Differentiation?</a:t>
            </a:r>
            <a:endParaRPr lang="en-US" sz="5400" b="1" i="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
        <p:nvSpPr>
          <p:cNvPr id="11" name="Rectangle 3"/>
          <p:cNvSpPr txBox="1">
            <a:spLocks noChangeArrowheads="1"/>
          </p:cNvSpPr>
          <p:nvPr/>
        </p:nvSpPr>
        <p:spPr>
          <a:xfrm>
            <a:off x="609600" y="5181600"/>
            <a:ext cx="8001000" cy="1447800"/>
          </a:xfrm>
          <a:prstGeom prst="rect">
            <a:avLst/>
          </a:prstGeom>
        </p:spPr>
        <p:txBody>
          <a:bodyPr vert="horz" lIns="118872" tIns="0" rIns="45720" bIns="0" rtlCol="0" anchor="b">
            <a:normAutofit fontScale="62500" lnSpcReduction="20000"/>
          </a:bodyPr>
          <a:lstStyle/>
          <a:p>
            <a:pPr marL="0" marR="0" lvl="0" indent="0" algn="ctr" defTabSz="914400" rtl="0" eaLnBrk="1" fontAlgn="auto" latinLnBrk="0" hangingPunct="1">
              <a:lnSpc>
                <a:spcPct val="100000"/>
              </a:lnSpc>
              <a:spcBef>
                <a:spcPts val="0"/>
              </a:spcBef>
              <a:spcAft>
                <a:spcPts val="0"/>
              </a:spcAft>
              <a:buClr>
                <a:schemeClr val="accent1"/>
              </a:buClr>
              <a:buSzPct val="80000"/>
              <a:buFont typeface="Wingdings 2"/>
              <a:buNone/>
              <a:tabLst/>
              <a:defRPr/>
            </a:pPr>
            <a:r>
              <a:rPr kumimoji="0" lang="en-US" sz="6000" b="1" i="0" u="none" strike="noStrike" kern="1200" cap="none" spc="0" normalizeH="0" baseline="0" noProof="0" dirty="0" smtClean="0">
                <a:ln>
                  <a:noFill/>
                </a:ln>
                <a:solidFill>
                  <a:schemeClr val="tx1"/>
                </a:solidFill>
                <a:effectLst/>
                <a:uLnTx/>
                <a:uFillTx/>
                <a:latin typeface="Bradley Hand ITC" pitchFamily="66" charset="0"/>
                <a:ea typeface="+mn-ea"/>
                <a:cs typeface="+mn-cs"/>
              </a:rPr>
              <a:t>Do you understand true differentiation</a:t>
            </a:r>
            <a:r>
              <a:rPr kumimoji="0" lang="en-US" sz="6000" b="1" i="0" u="none" strike="noStrike" kern="1200" cap="none" spc="0" normalizeH="0" noProof="0" dirty="0" smtClean="0">
                <a:ln>
                  <a:noFill/>
                </a:ln>
                <a:solidFill>
                  <a:schemeClr val="tx1"/>
                </a:solidFill>
                <a:effectLst/>
                <a:uLnTx/>
                <a:uFillTx/>
                <a:latin typeface="Bradley Hand ITC" pitchFamily="66" charset="0"/>
                <a:ea typeface="+mn-ea"/>
                <a:cs typeface="+mn-cs"/>
              </a:rPr>
              <a:t> and </a:t>
            </a:r>
            <a:r>
              <a:rPr lang="en-US" sz="6000" b="1" dirty="0" smtClean="0">
                <a:latin typeface="Bradley Hand ITC" pitchFamily="66" charset="0"/>
              </a:rPr>
              <a:t>its </a:t>
            </a:r>
            <a:r>
              <a:rPr kumimoji="0" lang="en-US" sz="6000" b="1" i="0" u="none" strike="noStrike" kern="1200" cap="none" spc="0" normalizeH="0" noProof="0" dirty="0" smtClean="0">
                <a:ln>
                  <a:noFill/>
                </a:ln>
                <a:solidFill>
                  <a:schemeClr val="tx1"/>
                </a:solidFill>
                <a:effectLst/>
                <a:uLnTx/>
                <a:uFillTx/>
                <a:latin typeface="Bradley Hand ITC" pitchFamily="66" charset="0"/>
                <a:ea typeface="+mn-ea"/>
                <a:cs typeface="+mn-cs"/>
              </a:rPr>
              <a:t>relationship with the </a:t>
            </a:r>
            <a:r>
              <a:rPr lang="en-US" sz="6000" b="1" dirty="0" smtClean="0">
                <a:latin typeface="Bradley Hand ITC" pitchFamily="66" charset="0"/>
              </a:rPr>
              <a:t>C</a:t>
            </a:r>
            <a:r>
              <a:rPr kumimoji="0" lang="en-US" sz="6000" b="1" i="0" u="none" strike="noStrike" kern="1200" cap="none" spc="0" normalizeH="0" noProof="0" dirty="0" err="1" smtClean="0">
                <a:ln>
                  <a:noFill/>
                </a:ln>
                <a:solidFill>
                  <a:schemeClr val="tx1"/>
                </a:solidFill>
                <a:effectLst/>
                <a:uLnTx/>
                <a:uFillTx/>
                <a:latin typeface="Bradley Hand ITC" pitchFamily="66" charset="0"/>
                <a:ea typeface="+mn-ea"/>
                <a:cs typeface="+mn-cs"/>
              </a:rPr>
              <a:t>ommon</a:t>
            </a:r>
            <a:r>
              <a:rPr kumimoji="0" lang="en-US" sz="6000" b="1" i="0" u="none" strike="noStrike" kern="1200" cap="none" spc="0" normalizeH="0" noProof="0" dirty="0" smtClean="0">
                <a:ln>
                  <a:noFill/>
                </a:ln>
                <a:solidFill>
                  <a:schemeClr val="tx1"/>
                </a:solidFill>
                <a:effectLst/>
                <a:uLnTx/>
                <a:uFillTx/>
                <a:latin typeface="Bradley Hand ITC" pitchFamily="66" charset="0"/>
                <a:ea typeface="+mn-ea"/>
                <a:cs typeface="+mn-cs"/>
              </a:rPr>
              <a:t> </a:t>
            </a:r>
            <a:r>
              <a:rPr lang="en-US" sz="6000" b="1" dirty="0" smtClean="0">
                <a:latin typeface="Bradley Hand ITC" pitchFamily="66" charset="0"/>
              </a:rPr>
              <a:t>C</a:t>
            </a:r>
            <a:r>
              <a:rPr kumimoji="0" lang="en-US" sz="6000" b="1" i="0" u="none" strike="noStrike" kern="1200" cap="none" spc="0" normalizeH="0" noProof="0" dirty="0" smtClean="0">
                <a:ln>
                  <a:noFill/>
                </a:ln>
                <a:solidFill>
                  <a:schemeClr val="tx1"/>
                </a:solidFill>
                <a:effectLst/>
                <a:uLnTx/>
                <a:uFillTx/>
                <a:latin typeface="Bradley Hand ITC" pitchFamily="66" charset="0"/>
                <a:ea typeface="+mn-ea"/>
                <a:cs typeface="+mn-cs"/>
              </a:rPr>
              <a:t>ore </a:t>
            </a:r>
            <a:r>
              <a:rPr lang="en-US" sz="6000" b="1" dirty="0" smtClean="0">
                <a:latin typeface="Bradley Hand ITC" pitchFamily="66" charset="0"/>
              </a:rPr>
              <a:t>S</a:t>
            </a:r>
            <a:r>
              <a:rPr kumimoji="0" lang="en-US" sz="6000" b="1" i="0" u="none" strike="noStrike" kern="1200" cap="none" spc="0" normalizeH="0" noProof="0" dirty="0" err="1" smtClean="0">
                <a:ln>
                  <a:noFill/>
                </a:ln>
                <a:solidFill>
                  <a:schemeClr val="tx1"/>
                </a:solidFill>
                <a:effectLst/>
                <a:uLnTx/>
                <a:uFillTx/>
                <a:latin typeface="Bradley Hand ITC" pitchFamily="66" charset="0"/>
                <a:ea typeface="+mn-ea"/>
                <a:cs typeface="+mn-cs"/>
              </a:rPr>
              <a:t>tandards</a:t>
            </a:r>
            <a:r>
              <a:rPr kumimoji="0" lang="en-US" sz="6000" b="1" i="0" u="none" strike="noStrike" kern="1200" cap="none" spc="0" normalizeH="0" noProof="0" dirty="0" smtClean="0">
                <a:ln>
                  <a:noFill/>
                </a:ln>
                <a:solidFill>
                  <a:schemeClr val="tx1"/>
                </a:solidFill>
                <a:effectLst/>
                <a:uLnTx/>
                <a:uFillTx/>
                <a:latin typeface="Bradley Hand ITC" pitchFamily="66" charset="0"/>
                <a:ea typeface="+mn-ea"/>
                <a:cs typeface="+mn-cs"/>
              </a:rPr>
              <a:t>?</a:t>
            </a:r>
            <a:r>
              <a:rPr kumimoji="0" lang="en-US" sz="6000" b="1" i="0" u="none" strike="noStrike" kern="1200" cap="none" spc="0" normalizeH="0" baseline="0" noProof="0" dirty="0" smtClean="0">
                <a:ln>
                  <a:noFill/>
                </a:ln>
                <a:solidFill>
                  <a:schemeClr val="tx1"/>
                </a:solidFill>
                <a:effectLst/>
                <a:uLnTx/>
                <a:uFillTx/>
                <a:latin typeface="Bradley Hand ITC" pitchFamily="66" charset="0"/>
                <a:ea typeface="+mn-ea"/>
                <a:cs typeface="+mn-cs"/>
              </a:rPr>
              <a:t> </a:t>
            </a:r>
            <a:endParaRPr kumimoji="0" lang="en-US" sz="6000" b="1" i="1" u="none" strike="noStrike" kern="1200" cap="none" spc="0" normalizeH="0" baseline="0" noProof="0" dirty="0" smtClean="0">
              <a:ln>
                <a:noFill/>
              </a:ln>
              <a:solidFill>
                <a:schemeClr val="tx1"/>
              </a:solidFill>
              <a:effectLst/>
              <a:uLnTx/>
              <a:uFillTx/>
              <a:latin typeface="Bradley Hand ITC" pitchFamily="66" charset="0"/>
              <a:ea typeface="+mn-ea"/>
              <a:cs typeface="+mn-cs"/>
            </a:endParaRPr>
          </a:p>
        </p:txBody>
      </p:sp>
      <p:sp>
        <p:nvSpPr>
          <p:cNvPr id="14" name="TextBox 13"/>
          <p:cNvSpPr txBox="1"/>
          <p:nvPr/>
        </p:nvSpPr>
        <p:spPr>
          <a:xfrm>
            <a:off x="3810000" y="3429000"/>
            <a:ext cx="1371600" cy="1015663"/>
          </a:xfrm>
          <a:prstGeom prst="rect">
            <a:avLst/>
          </a:prstGeom>
          <a:noFill/>
        </p:spPr>
        <p:txBody>
          <a:bodyPr wrap="square" rtlCol="0">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en-US" sz="6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rPr>
              <a:t>#8</a:t>
            </a:r>
            <a:endParaRPr lang="en-US" sz="60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grpId="0" nodeType="clickEffect">
                                  <p:stCondLst>
                                    <p:cond delay="0"/>
                                  </p:stCondLst>
                                  <p:childTnLst>
                                    <p:set>
                                      <p:cBhvr>
                                        <p:cTn id="6" dur="1" fill="hold">
                                          <p:stCondLst>
                                            <p:cond delay="0"/>
                                          </p:stCondLst>
                                        </p:cTn>
                                        <p:tgtEl>
                                          <p:spTgt spid="5123">
                                            <p:txEl>
                                              <p:pRg st="0" end="0"/>
                                            </p:txEl>
                                          </p:spTgt>
                                        </p:tgtEl>
                                        <p:attrNameLst>
                                          <p:attrName>style.visibility</p:attrName>
                                        </p:attrNameLst>
                                      </p:cBhvr>
                                      <p:to>
                                        <p:strVal val="visible"/>
                                      </p:to>
                                    </p:set>
                                    <p:anim calcmode="lin" valueType="num">
                                      <p:cBhvr additive="base">
                                        <p:cTn id="7" dur="2000" fill="hold"/>
                                        <p:tgtEl>
                                          <p:spTgt spid="5123">
                                            <p:txEl>
                                              <p:pRg st="0" end="0"/>
                                            </p:txEl>
                                          </p:spTgt>
                                        </p:tgtEl>
                                        <p:attrNameLst>
                                          <p:attrName>ppt_x</p:attrName>
                                        </p:attrNameLst>
                                      </p:cBhvr>
                                      <p:tavLst>
                                        <p:tav tm="0">
                                          <p:val>
                                            <p:strVal val="#ppt_x"/>
                                          </p:val>
                                        </p:tav>
                                        <p:tav tm="100000">
                                          <p:val>
                                            <p:strVal val="#ppt_x"/>
                                          </p:val>
                                        </p:tav>
                                      </p:tavLst>
                                    </p:anim>
                                    <p:anim calcmode="lin" valueType="num">
                                      <p:cBhvr additive="base">
                                        <p:cTn id="8" dur="2000" fill="hold"/>
                                        <p:tgtEl>
                                          <p:spTgt spid="5123">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1">
                                            <p:txEl>
                                              <p:pRg st="0" end="0"/>
                                            </p:txEl>
                                          </p:spTgt>
                                        </p:tgtEl>
                                        <p:attrNameLst>
                                          <p:attrName>style.visibility</p:attrName>
                                        </p:attrNameLst>
                                      </p:cBhvr>
                                      <p:to>
                                        <p:strVal val="visible"/>
                                      </p:to>
                                    </p:set>
                                    <p:anim calcmode="lin" valueType="num">
                                      <p:cBhvr additive="base">
                                        <p:cTn id="13" dur="2000" fill="hold"/>
                                        <p:tgtEl>
                                          <p:spTgt spid="11">
                                            <p:txEl>
                                              <p:pRg st="0" end="0"/>
                                            </p:txEl>
                                          </p:spTgt>
                                        </p:tgtEl>
                                        <p:attrNameLst>
                                          <p:attrName>ppt_x</p:attrName>
                                        </p:attrNameLst>
                                      </p:cBhvr>
                                      <p:tavLst>
                                        <p:tav tm="0">
                                          <p:val>
                                            <p:strVal val="#ppt_x"/>
                                          </p:val>
                                        </p:tav>
                                        <p:tav tm="100000">
                                          <p:val>
                                            <p:strVal val="#ppt_x"/>
                                          </p:val>
                                        </p:tav>
                                      </p:tavLst>
                                    </p:anim>
                                    <p:anim calcmode="lin" valueType="num">
                                      <p:cBhvr additive="base">
                                        <p:cTn id="14" dur="2000" fill="hold"/>
                                        <p:tgtEl>
                                          <p:spTgt spid="11">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3" grpId="0" build="p" autoUpdateAnimBg="0"/>
      <p:bldP spid="11" grpId="0" build="p" autoUpdateAnimBg="0"/>
    </p:bld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762000" y="685800"/>
            <a:ext cx="7696200" cy="5570756"/>
          </a:xfrm>
          <a:prstGeom prst="rect">
            <a:avLst/>
          </a:prstGeom>
          <a:noFill/>
        </p:spPr>
        <p:txBody>
          <a:bodyPr wrap="square" rtlCol="0">
            <a:spAutoFit/>
          </a:bodyPr>
          <a:lstStyle/>
          <a:p>
            <a:pPr algn="ctr"/>
            <a:r>
              <a:rPr lang="en-US" sz="2800" dirty="0" smtClean="0">
                <a:solidFill>
                  <a:srgbClr val="FF0000"/>
                </a:solidFill>
              </a:rPr>
              <a:t>Check out these links for help with Differentiation</a:t>
            </a:r>
          </a:p>
          <a:p>
            <a:pPr algn="ctr"/>
            <a:endParaRPr lang="en-US" sz="2800" dirty="0" smtClean="0">
              <a:solidFill>
                <a:srgbClr val="FF0000"/>
              </a:solidFill>
            </a:endParaRPr>
          </a:p>
          <a:p>
            <a:pPr algn="ctr"/>
            <a:r>
              <a:rPr lang="en-US" sz="2000" dirty="0" smtClean="0">
                <a:solidFill>
                  <a:srgbClr val="FF0000"/>
                </a:solidFill>
                <a:hlinkClick r:id="rId2" action="ppaction://hlinkfile"/>
              </a:rPr>
              <a:t>DI A BLOOMS TAXONOMY.docx</a:t>
            </a:r>
            <a:endParaRPr lang="en-US" sz="2000" dirty="0" smtClean="0">
              <a:solidFill>
                <a:srgbClr val="FF0000"/>
              </a:solidFill>
            </a:endParaRPr>
          </a:p>
          <a:p>
            <a:pPr algn="ctr"/>
            <a:r>
              <a:rPr lang="en-US" sz="2000" dirty="0" smtClean="0">
                <a:solidFill>
                  <a:srgbClr val="FF0000"/>
                </a:solidFill>
                <a:hlinkClick r:id="rId3" action="ppaction://hlinkfile"/>
              </a:rPr>
              <a:t>DI A COVER.docx</a:t>
            </a:r>
            <a:endParaRPr lang="en-US" sz="2000" dirty="0" smtClean="0">
              <a:solidFill>
                <a:srgbClr val="FF0000"/>
              </a:solidFill>
            </a:endParaRPr>
          </a:p>
          <a:p>
            <a:pPr algn="ctr"/>
            <a:r>
              <a:rPr lang="en-US" sz="2000" dirty="0" smtClean="0">
                <a:solidFill>
                  <a:srgbClr val="FF0000"/>
                </a:solidFill>
                <a:hlinkClick r:id="rId4" action="ppaction://hlinkfile"/>
              </a:rPr>
              <a:t>DI A COVER TECHNIQUES.docx</a:t>
            </a:r>
            <a:endParaRPr lang="en-US" sz="2000" dirty="0" smtClean="0">
              <a:solidFill>
                <a:srgbClr val="FF0000"/>
              </a:solidFill>
            </a:endParaRPr>
          </a:p>
          <a:p>
            <a:pPr algn="ctr"/>
            <a:r>
              <a:rPr lang="en-US" sz="2000" dirty="0" smtClean="0">
                <a:solidFill>
                  <a:srgbClr val="FF0000"/>
                </a:solidFill>
                <a:hlinkClick r:id="rId5" action="ppaction://hlinkfile"/>
              </a:rPr>
              <a:t>DI Adjusting </a:t>
            </a:r>
            <a:r>
              <a:rPr lang="en-US" sz="2000" dirty="0" err="1" smtClean="0">
                <a:solidFill>
                  <a:srgbClr val="FF0000"/>
                </a:solidFill>
                <a:hlinkClick r:id="rId5" action="ppaction://hlinkfile"/>
              </a:rPr>
              <a:t>Questions.docx</a:t>
            </a:r>
            <a:r>
              <a:rPr lang="en-US" sz="2000" dirty="0" err="1" smtClean="0">
                <a:solidFill>
                  <a:srgbClr val="FF0000"/>
                </a:solidFill>
                <a:hlinkClick r:id="rId6" action="ppaction://hlinkfile"/>
              </a:rPr>
              <a:t>DI</a:t>
            </a:r>
            <a:r>
              <a:rPr lang="en-US" sz="2000" dirty="0" smtClean="0">
                <a:solidFill>
                  <a:srgbClr val="FF0000"/>
                </a:solidFill>
                <a:hlinkClick r:id="rId6" action="ppaction://hlinkfile"/>
              </a:rPr>
              <a:t> Anchoring Activities.docx</a:t>
            </a:r>
            <a:endParaRPr lang="en-US" sz="2000" dirty="0" smtClean="0">
              <a:solidFill>
                <a:srgbClr val="FF0000"/>
              </a:solidFill>
            </a:endParaRPr>
          </a:p>
          <a:p>
            <a:pPr algn="ctr"/>
            <a:r>
              <a:rPr lang="en-US" sz="2000" dirty="0" smtClean="0">
                <a:solidFill>
                  <a:srgbClr val="FF0000"/>
                </a:solidFill>
                <a:hlinkClick r:id="rId7" action="ppaction://hlinkfile"/>
              </a:rPr>
              <a:t>DI Curriculum Compacting.docx</a:t>
            </a:r>
            <a:endParaRPr lang="en-US" sz="2000" dirty="0" smtClean="0">
              <a:solidFill>
                <a:srgbClr val="FF0000"/>
              </a:solidFill>
            </a:endParaRPr>
          </a:p>
          <a:p>
            <a:pPr algn="ctr"/>
            <a:r>
              <a:rPr lang="en-US" sz="2000" dirty="0" smtClean="0">
                <a:solidFill>
                  <a:srgbClr val="FF0000"/>
                </a:solidFill>
                <a:hlinkClick r:id="rId8" action="ppaction://hlinkfile"/>
              </a:rPr>
              <a:t>DI Buddy Study.docx</a:t>
            </a:r>
            <a:endParaRPr lang="en-US" sz="2000" dirty="0" smtClean="0">
              <a:solidFill>
                <a:srgbClr val="FF0000"/>
              </a:solidFill>
            </a:endParaRPr>
          </a:p>
          <a:p>
            <a:pPr algn="ctr"/>
            <a:r>
              <a:rPr lang="en-US" sz="2000" dirty="0" smtClean="0">
                <a:solidFill>
                  <a:srgbClr val="FF0000"/>
                </a:solidFill>
                <a:hlinkClick r:id="rId9" action="ppaction://hlinkfile"/>
              </a:rPr>
              <a:t>DI Flexible Grouping.docx</a:t>
            </a:r>
            <a:endParaRPr lang="en-US" sz="2000" dirty="0" smtClean="0">
              <a:solidFill>
                <a:srgbClr val="FF0000"/>
              </a:solidFill>
            </a:endParaRPr>
          </a:p>
          <a:p>
            <a:pPr algn="ctr"/>
            <a:r>
              <a:rPr lang="en-US" sz="2000" dirty="0" smtClean="0">
                <a:solidFill>
                  <a:srgbClr val="FF0000"/>
                </a:solidFill>
                <a:hlinkClick r:id="rId10" action="ppaction://hlinkfile"/>
              </a:rPr>
              <a:t>DI Independent Study.docx</a:t>
            </a:r>
            <a:endParaRPr lang="en-US" sz="2000" dirty="0" smtClean="0">
              <a:solidFill>
                <a:srgbClr val="FF0000"/>
              </a:solidFill>
            </a:endParaRPr>
          </a:p>
          <a:p>
            <a:pPr algn="ctr"/>
            <a:r>
              <a:rPr lang="en-US" sz="2000" dirty="0" smtClean="0">
                <a:solidFill>
                  <a:srgbClr val="FF0000"/>
                </a:solidFill>
                <a:hlinkClick r:id="rId11" action="ppaction://hlinkfile"/>
              </a:rPr>
              <a:t>DI Layered Lessons.docx</a:t>
            </a:r>
            <a:endParaRPr lang="en-US" sz="2000" dirty="0" smtClean="0">
              <a:solidFill>
                <a:srgbClr val="FF0000"/>
              </a:solidFill>
            </a:endParaRPr>
          </a:p>
          <a:p>
            <a:pPr algn="ctr"/>
            <a:r>
              <a:rPr lang="en-US" sz="2000" dirty="0" smtClean="0">
                <a:solidFill>
                  <a:srgbClr val="FF0000"/>
                </a:solidFill>
                <a:hlinkClick r:id="rId12" action="ppaction://hlinkfile"/>
              </a:rPr>
              <a:t>DI Lesson Acceleration.docx</a:t>
            </a:r>
            <a:endParaRPr lang="en-US" sz="2000" dirty="0" smtClean="0">
              <a:solidFill>
                <a:srgbClr val="FF0000"/>
              </a:solidFill>
            </a:endParaRPr>
          </a:p>
          <a:p>
            <a:pPr algn="ctr"/>
            <a:r>
              <a:rPr lang="en-US" sz="2000" dirty="0" smtClean="0">
                <a:solidFill>
                  <a:srgbClr val="FF0000"/>
                </a:solidFill>
                <a:hlinkClick r:id="rId13" action="ppaction://hlinkfile"/>
              </a:rPr>
              <a:t>DI Peer Teaching.docx</a:t>
            </a:r>
            <a:endParaRPr lang="en-US" sz="2000" dirty="0" smtClean="0">
              <a:solidFill>
                <a:srgbClr val="FF0000"/>
              </a:solidFill>
            </a:endParaRPr>
          </a:p>
          <a:p>
            <a:pPr algn="ctr"/>
            <a:r>
              <a:rPr lang="en-US" sz="2000" dirty="0" smtClean="0">
                <a:solidFill>
                  <a:srgbClr val="FF0000"/>
                </a:solidFill>
                <a:hlinkClick r:id="rId14" action="ppaction://hlinkfile"/>
              </a:rPr>
              <a:t>DI Scaffolding Activities.docx</a:t>
            </a:r>
            <a:endParaRPr lang="en-US" sz="2000" dirty="0" smtClean="0">
              <a:solidFill>
                <a:srgbClr val="FF0000"/>
              </a:solidFill>
            </a:endParaRPr>
          </a:p>
          <a:p>
            <a:pPr algn="ctr"/>
            <a:r>
              <a:rPr lang="en-US" sz="2000" dirty="0" smtClean="0">
                <a:solidFill>
                  <a:srgbClr val="FF0000"/>
                </a:solidFill>
                <a:hlinkClick r:id="rId15" action="ppaction://hlinkfile"/>
              </a:rPr>
              <a:t>DI Technology Activities.docx</a:t>
            </a:r>
            <a:endParaRPr lang="en-US" sz="2000" dirty="0" smtClean="0">
              <a:solidFill>
                <a:srgbClr val="FF0000"/>
              </a:solidFill>
            </a:endParaRPr>
          </a:p>
          <a:p>
            <a:pPr algn="ctr"/>
            <a:endParaRPr lang="en-US" sz="2000" dirty="0" smtClean="0">
              <a:solidFill>
                <a:srgbClr val="FF0000"/>
              </a:solidFill>
            </a:endParaRPr>
          </a:p>
          <a:p>
            <a:pPr algn="ctr"/>
            <a:endParaRPr lang="en-US" sz="2000" dirty="0" smtClean="0">
              <a:solidFill>
                <a:srgbClr val="FF0000"/>
              </a:solidFill>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866" name="Rectangle 2"/>
          <p:cNvSpPr>
            <a:spLocks noGrp="1" noChangeArrowheads="1"/>
          </p:cNvSpPr>
          <p:nvPr>
            <p:ph type="title"/>
          </p:nvPr>
        </p:nvSpPr>
        <p:spPr>
          <a:xfrm>
            <a:off x="609600" y="381000"/>
            <a:ext cx="7696200" cy="762000"/>
          </a:xfrm>
          <a:ln>
            <a:noFill/>
          </a:ln>
        </p:spPr>
        <p:txBody>
          <a:bodyPr>
            <a:normAutofit/>
          </a:bodyPr>
          <a:lstStyle/>
          <a:p>
            <a:pPr eaLnBrk="1" hangingPunct="1"/>
            <a:r>
              <a:rPr lang="en-US" sz="4000" b="1" cap="none" dirty="0" smtClean="0">
                <a:ln w="12700">
                  <a:solidFill>
                    <a:schemeClr val="tx2">
                      <a:satMod val="155000"/>
                    </a:schemeClr>
                  </a:solidFill>
                  <a:prstDash val="solid"/>
                </a:ln>
                <a:solidFill>
                  <a:schemeClr val="accent1">
                    <a:lumMod val="60000"/>
                    <a:lumOff val="40000"/>
                  </a:schemeClr>
                </a:solidFill>
                <a:effectLst>
                  <a:outerShdw blurRad="41275" dist="20320" dir="1800000" algn="tl" rotWithShape="0">
                    <a:srgbClr val="000000">
                      <a:alpha val="40000"/>
                    </a:srgbClr>
                  </a:outerShdw>
                </a:effectLst>
                <a:latin typeface="Arial" charset="0"/>
              </a:rPr>
              <a:t>What is True Differentiation?</a:t>
            </a:r>
            <a:endParaRPr lang="en-US" sz="4000" b="1" cap="none" dirty="0" smtClean="0">
              <a:ln w="12700">
                <a:solidFill>
                  <a:schemeClr val="tx2">
                    <a:satMod val="155000"/>
                  </a:schemeClr>
                </a:solidFill>
                <a:prstDash val="solid"/>
              </a:ln>
              <a:solidFill>
                <a:schemeClr val="accent1">
                  <a:lumMod val="60000"/>
                  <a:lumOff val="40000"/>
                </a:schemeClr>
              </a:solidFill>
              <a:effectLst>
                <a:outerShdw blurRad="41275" dist="20320" dir="1800000" algn="tl" rotWithShape="0">
                  <a:srgbClr val="000000">
                    <a:alpha val="40000"/>
                  </a:srgbClr>
                </a:outerShdw>
              </a:effectLst>
            </a:endParaRPr>
          </a:p>
        </p:txBody>
      </p:sp>
      <p:sp>
        <p:nvSpPr>
          <p:cNvPr id="36867" name="Rectangle 3"/>
          <p:cNvSpPr>
            <a:spLocks noGrp="1" noChangeArrowheads="1"/>
          </p:cNvSpPr>
          <p:nvPr>
            <p:ph idx="1"/>
          </p:nvPr>
        </p:nvSpPr>
        <p:spPr>
          <a:xfrm>
            <a:off x="838200" y="1676400"/>
            <a:ext cx="7239000" cy="4343400"/>
          </a:xfrm>
        </p:spPr>
        <p:txBody>
          <a:bodyPr/>
          <a:lstStyle/>
          <a:p>
            <a:pPr eaLnBrk="1" hangingPunct="1">
              <a:lnSpc>
                <a:spcPct val="90000"/>
              </a:lnSpc>
            </a:pPr>
            <a:r>
              <a:rPr lang="en-US" sz="2400" dirty="0" smtClean="0">
                <a:latin typeface="Arial" charset="0"/>
              </a:rPr>
              <a:t>To truly differentiate – the KEY part of the term to keep in mind is the word “different”.</a:t>
            </a:r>
          </a:p>
          <a:p>
            <a:pPr eaLnBrk="1" hangingPunct="1">
              <a:lnSpc>
                <a:spcPct val="90000"/>
              </a:lnSpc>
            </a:pPr>
            <a:r>
              <a:rPr lang="en-US" sz="2400" dirty="0" smtClean="0">
                <a:latin typeface="Arial" charset="0"/>
              </a:rPr>
              <a:t>Not more or less, but “different”</a:t>
            </a:r>
            <a:r>
              <a:rPr lang="en-US" sz="2400" i="1" dirty="0" smtClean="0">
                <a:latin typeface="Arial" charset="0"/>
              </a:rPr>
              <a:t>!</a:t>
            </a:r>
          </a:p>
          <a:p>
            <a:pPr eaLnBrk="1" hangingPunct="1">
              <a:lnSpc>
                <a:spcPct val="90000"/>
              </a:lnSpc>
            </a:pPr>
            <a:r>
              <a:rPr lang="en-US" sz="2400" dirty="0" smtClean="0">
                <a:latin typeface="Arial" charset="0"/>
              </a:rPr>
              <a:t>Look for examples in “what you already do in the classroom”.</a:t>
            </a:r>
          </a:p>
          <a:p>
            <a:pPr eaLnBrk="1" hangingPunct="1">
              <a:lnSpc>
                <a:spcPct val="90000"/>
              </a:lnSpc>
            </a:pPr>
            <a:r>
              <a:rPr lang="en-US" sz="2400" dirty="0" smtClean="0">
                <a:latin typeface="Arial" charset="0"/>
              </a:rPr>
              <a:t>Call it what is</a:t>
            </a:r>
            <a:r>
              <a:rPr lang="en-US" sz="2400" i="1" dirty="0" smtClean="0">
                <a:latin typeface="Arial" charset="0"/>
              </a:rPr>
              <a:t>!</a:t>
            </a:r>
          </a:p>
          <a:p>
            <a:pPr eaLnBrk="1" hangingPunct="1">
              <a:lnSpc>
                <a:spcPct val="90000"/>
              </a:lnSpc>
            </a:pPr>
            <a:r>
              <a:rPr lang="en-US" sz="2400" dirty="0" smtClean="0">
                <a:latin typeface="Arial" charset="0"/>
              </a:rPr>
              <a:t>The key to providing individualized instruction in the classroom.</a:t>
            </a:r>
          </a:p>
          <a:p>
            <a:pPr eaLnBrk="1" hangingPunct="1">
              <a:lnSpc>
                <a:spcPct val="90000"/>
              </a:lnSpc>
            </a:pPr>
            <a:r>
              <a:rPr lang="en-US" sz="2400" dirty="0" smtClean="0">
                <a:latin typeface="Arial" charset="0"/>
              </a:rPr>
              <a:t>ALL classes can be differentiated</a:t>
            </a:r>
            <a:r>
              <a:rPr lang="en-US" sz="2400" i="1" dirty="0" smtClean="0">
                <a:latin typeface="Arial" charset="0"/>
              </a:rPr>
              <a:t>!</a:t>
            </a:r>
          </a:p>
          <a:p>
            <a:pPr eaLnBrk="1" hangingPunct="1">
              <a:lnSpc>
                <a:spcPct val="90000"/>
              </a:lnSpc>
            </a:pPr>
            <a:r>
              <a:rPr lang="en-US" sz="2400" dirty="0" smtClean="0">
                <a:latin typeface="Arial" charset="0"/>
              </a:rPr>
              <a:t>Everything you teach does not need to be differentiated.</a:t>
            </a:r>
          </a:p>
          <a:p>
            <a:pPr eaLnBrk="1" hangingPunct="1">
              <a:lnSpc>
                <a:spcPct val="90000"/>
              </a:lnSpc>
            </a:pPr>
            <a:r>
              <a:rPr lang="en-US" sz="2400" dirty="0" smtClean="0">
                <a:latin typeface="Arial" charset="0"/>
              </a:rPr>
              <a:t>Differentiation becomes a “way of teaching”!</a:t>
            </a:r>
          </a:p>
        </p:txBody>
      </p:sp>
      <p:pic>
        <p:nvPicPr>
          <p:cNvPr id="20485" name="Picture 4" descr="D:\PFiles\MSOffice\Clipart\standard\stddir2\bs00967_.wmf"/>
          <p:cNvPicPr>
            <a:picLocks noChangeAspect="1" noChangeArrowheads="1"/>
          </p:cNvPicPr>
          <p:nvPr/>
        </p:nvPicPr>
        <p:blipFill>
          <a:blip r:embed="rId2" cstate="print"/>
          <a:srcRect/>
          <a:stretch>
            <a:fillRect/>
          </a:stretch>
        </p:blipFill>
        <p:spPr bwMode="auto">
          <a:xfrm>
            <a:off x="7467600" y="609600"/>
            <a:ext cx="1371600" cy="1066800"/>
          </a:xfrm>
          <a:prstGeom prst="rect">
            <a:avLst/>
          </a:prstGeom>
          <a:noFill/>
          <a:ln w="9525">
            <a:noFill/>
            <a:miter lim="800000"/>
            <a:headEnd/>
            <a:tailEnd/>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36866"/>
                                        </p:tgtEl>
                                        <p:attrNameLst>
                                          <p:attrName>style.visibility</p:attrName>
                                        </p:attrNameLst>
                                      </p:cBhvr>
                                      <p:to>
                                        <p:strVal val="visible"/>
                                      </p:to>
                                    </p:set>
                                    <p:anim calcmode="lin" valueType="num">
                                      <p:cBhvr additive="base">
                                        <p:cTn id="7" dur="500" fill="hold"/>
                                        <p:tgtEl>
                                          <p:spTgt spid="36866"/>
                                        </p:tgtEl>
                                        <p:attrNameLst>
                                          <p:attrName>ppt_x</p:attrName>
                                        </p:attrNameLst>
                                      </p:cBhvr>
                                      <p:tavLst>
                                        <p:tav tm="0">
                                          <p:val>
                                            <p:strVal val="0-#ppt_w/2"/>
                                          </p:val>
                                        </p:tav>
                                        <p:tav tm="100000">
                                          <p:val>
                                            <p:strVal val="#ppt_x"/>
                                          </p:val>
                                        </p:tav>
                                      </p:tavLst>
                                    </p:anim>
                                    <p:anim calcmode="lin" valueType="num">
                                      <p:cBhvr additive="base">
                                        <p:cTn id="8" dur="500" fill="hold"/>
                                        <p:tgtEl>
                                          <p:spTgt spid="36866"/>
                                        </p:tgtEl>
                                        <p:attrNameLst>
                                          <p:attrName>ppt_y</p:attrName>
                                        </p:attrNameLst>
                                      </p:cBhvr>
                                      <p:tavLst>
                                        <p:tav tm="0">
                                          <p:val>
                                            <p:strVal val="#ppt_y"/>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9" presetClass="entr" presetSubtype="0" fill="hold" grpId="0" nodeType="clickEffect">
                                  <p:stCondLst>
                                    <p:cond delay="0"/>
                                  </p:stCondLst>
                                  <p:childTnLst>
                                    <p:set>
                                      <p:cBhvr>
                                        <p:cTn id="12" dur="1" fill="hold">
                                          <p:stCondLst>
                                            <p:cond delay="0"/>
                                          </p:stCondLst>
                                        </p:cTn>
                                        <p:tgtEl>
                                          <p:spTgt spid="36867">
                                            <p:txEl>
                                              <p:pRg st="0" end="0"/>
                                            </p:txEl>
                                          </p:spTgt>
                                        </p:tgtEl>
                                        <p:attrNameLst>
                                          <p:attrName>style.visibility</p:attrName>
                                        </p:attrNameLst>
                                      </p:cBhvr>
                                      <p:to>
                                        <p:strVal val="visible"/>
                                      </p:to>
                                    </p:set>
                                    <p:animEffect transition="in" filter="dissolve">
                                      <p:cBhvr>
                                        <p:cTn id="13" dur="500"/>
                                        <p:tgtEl>
                                          <p:spTgt spid="36867">
                                            <p:txEl>
                                              <p:pRg st="0" end="0"/>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9" presetClass="entr" presetSubtype="0" fill="hold" grpId="0" nodeType="clickEffect">
                                  <p:stCondLst>
                                    <p:cond delay="0"/>
                                  </p:stCondLst>
                                  <p:childTnLst>
                                    <p:set>
                                      <p:cBhvr>
                                        <p:cTn id="17" dur="1" fill="hold">
                                          <p:stCondLst>
                                            <p:cond delay="0"/>
                                          </p:stCondLst>
                                        </p:cTn>
                                        <p:tgtEl>
                                          <p:spTgt spid="36867">
                                            <p:txEl>
                                              <p:pRg st="1" end="1"/>
                                            </p:txEl>
                                          </p:spTgt>
                                        </p:tgtEl>
                                        <p:attrNameLst>
                                          <p:attrName>style.visibility</p:attrName>
                                        </p:attrNameLst>
                                      </p:cBhvr>
                                      <p:to>
                                        <p:strVal val="visible"/>
                                      </p:to>
                                    </p:set>
                                    <p:animEffect transition="in" filter="dissolve">
                                      <p:cBhvr>
                                        <p:cTn id="18" dur="500"/>
                                        <p:tgtEl>
                                          <p:spTgt spid="36867">
                                            <p:txEl>
                                              <p:pRg st="1" end="1"/>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9" presetClass="entr" presetSubtype="0" fill="hold" grpId="0" nodeType="clickEffect">
                                  <p:stCondLst>
                                    <p:cond delay="0"/>
                                  </p:stCondLst>
                                  <p:childTnLst>
                                    <p:set>
                                      <p:cBhvr>
                                        <p:cTn id="22" dur="1" fill="hold">
                                          <p:stCondLst>
                                            <p:cond delay="0"/>
                                          </p:stCondLst>
                                        </p:cTn>
                                        <p:tgtEl>
                                          <p:spTgt spid="36867">
                                            <p:txEl>
                                              <p:pRg st="2" end="2"/>
                                            </p:txEl>
                                          </p:spTgt>
                                        </p:tgtEl>
                                        <p:attrNameLst>
                                          <p:attrName>style.visibility</p:attrName>
                                        </p:attrNameLst>
                                      </p:cBhvr>
                                      <p:to>
                                        <p:strVal val="visible"/>
                                      </p:to>
                                    </p:set>
                                    <p:animEffect transition="in" filter="dissolve">
                                      <p:cBhvr>
                                        <p:cTn id="23" dur="500"/>
                                        <p:tgtEl>
                                          <p:spTgt spid="36867">
                                            <p:txEl>
                                              <p:pRg st="2" end="2"/>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9" presetClass="entr" presetSubtype="0" fill="hold" grpId="0" nodeType="clickEffect">
                                  <p:stCondLst>
                                    <p:cond delay="0"/>
                                  </p:stCondLst>
                                  <p:childTnLst>
                                    <p:set>
                                      <p:cBhvr>
                                        <p:cTn id="27" dur="1" fill="hold">
                                          <p:stCondLst>
                                            <p:cond delay="0"/>
                                          </p:stCondLst>
                                        </p:cTn>
                                        <p:tgtEl>
                                          <p:spTgt spid="36867">
                                            <p:txEl>
                                              <p:pRg st="3" end="3"/>
                                            </p:txEl>
                                          </p:spTgt>
                                        </p:tgtEl>
                                        <p:attrNameLst>
                                          <p:attrName>style.visibility</p:attrName>
                                        </p:attrNameLst>
                                      </p:cBhvr>
                                      <p:to>
                                        <p:strVal val="visible"/>
                                      </p:to>
                                    </p:set>
                                    <p:animEffect transition="in" filter="dissolve">
                                      <p:cBhvr>
                                        <p:cTn id="28" dur="500"/>
                                        <p:tgtEl>
                                          <p:spTgt spid="36867">
                                            <p:txEl>
                                              <p:pRg st="3" end="3"/>
                                            </p:txEl>
                                          </p:spTgt>
                                        </p:tgtEl>
                                      </p:cBhvr>
                                    </p:animEffect>
                                  </p:childTnLst>
                                </p:cTn>
                              </p:par>
                            </p:childTnLst>
                          </p:cTn>
                        </p:par>
                      </p:childTnLst>
                    </p:cTn>
                  </p:par>
                  <p:par>
                    <p:cTn id="29" fill="hold">
                      <p:stCondLst>
                        <p:cond delay="indefinite"/>
                      </p:stCondLst>
                      <p:childTnLst>
                        <p:par>
                          <p:cTn id="30" fill="hold">
                            <p:stCondLst>
                              <p:cond delay="0"/>
                            </p:stCondLst>
                            <p:childTnLst>
                              <p:par>
                                <p:cTn id="31" presetID="9" presetClass="entr" presetSubtype="0" fill="hold" grpId="0" nodeType="clickEffect">
                                  <p:stCondLst>
                                    <p:cond delay="0"/>
                                  </p:stCondLst>
                                  <p:childTnLst>
                                    <p:set>
                                      <p:cBhvr>
                                        <p:cTn id="32" dur="1" fill="hold">
                                          <p:stCondLst>
                                            <p:cond delay="0"/>
                                          </p:stCondLst>
                                        </p:cTn>
                                        <p:tgtEl>
                                          <p:spTgt spid="36867">
                                            <p:txEl>
                                              <p:pRg st="4" end="4"/>
                                            </p:txEl>
                                          </p:spTgt>
                                        </p:tgtEl>
                                        <p:attrNameLst>
                                          <p:attrName>style.visibility</p:attrName>
                                        </p:attrNameLst>
                                      </p:cBhvr>
                                      <p:to>
                                        <p:strVal val="visible"/>
                                      </p:to>
                                    </p:set>
                                    <p:animEffect transition="in" filter="dissolve">
                                      <p:cBhvr>
                                        <p:cTn id="33" dur="500"/>
                                        <p:tgtEl>
                                          <p:spTgt spid="36867">
                                            <p:txEl>
                                              <p:pRg st="4" end="4"/>
                                            </p:txEl>
                                          </p:spTgt>
                                        </p:tgtEl>
                                      </p:cBhvr>
                                    </p:animEffect>
                                  </p:childTnLst>
                                </p:cTn>
                              </p:par>
                            </p:childTnLst>
                          </p:cTn>
                        </p:par>
                      </p:childTnLst>
                    </p:cTn>
                  </p:par>
                  <p:par>
                    <p:cTn id="34" fill="hold">
                      <p:stCondLst>
                        <p:cond delay="indefinite"/>
                      </p:stCondLst>
                      <p:childTnLst>
                        <p:par>
                          <p:cTn id="35" fill="hold">
                            <p:stCondLst>
                              <p:cond delay="0"/>
                            </p:stCondLst>
                            <p:childTnLst>
                              <p:par>
                                <p:cTn id="36" presetID="9" presetClass="entr" presetSubtype="0" fill="hold" grpId="0" nodeType="clickEffect">
                                  <p:stCondLst>
                                    <p:cond delay="0"/>
                                  </p:stCondLst>
                                  <p:childTnLst>
                                    <p:set>
                                      <p:cBhvr>
                                        <p:cTn id="37" dur="1" fill="hold">
                                          <p:stCondLst>
                                            <p:cond delay="0"/>
                                          </p:stCondLst>
                                        </p:cTn>
                                        <p:tgtEl>
                                          <p:spTgt spid="36867">
                                            <p:txEl>
                                              <p:pRg st="5" end="5"/>
                                            </p:txEl>
                                          </p:spTgt>
                                        </p:tgtEl>
                                        <p:attrNameLst>
                                          <p:attrName>style.visibility</p:attrName>
                                        </p:attrNameLst>
                                      </p:cBhvr>
                                      <p:to>
                                        <p:strVal val="visible"/>
                                      </p:to>
                                    </p:set>
                                    <p:animEffect transition="in" filter="dissolve">
                                      <p:cBhvr>
                                        <p:cTn id="38" dur="500"/>
                                        <p:tgtEl>
                                          <p:spTgt spid="36867">
                                            <p:txEl>
                                              <p:pRg st="5" end="5"/>
                                            </p:txEl>
                                          </p:spTgt>
                                        </p:tgtEl>
                                      </p:cBhvr>
                                    </p:animEffect>
                                  </p:childTnLst>
                                </p:cTn>
                              </p:par>
                            </p:childTnLst>
                          </p:cTn>
                        </p:par>
                      </p:childTnLst>
                    </p:cTn>
                  </p:par>
                  <p:par>
                    <p:cTn id="39" fill="hold">
                      <p:stCondLst>
                        <p:cond delay="indefinite"/>
                      </p:stCondLst>
                      <p:childTnLst>
                        <p:par>
                          <p:cTn id="40" fill="hold">
                            <p:stCondLst>
                              <p:cond delay="0"/>
                            </p:stCondLst>
                            <p:childTnLst>
                              <p:par>
                                <p:cTn id="41" presetID="9" presetClass="entr" presetSubtype="0" fill="hold" grpId="0" nodeType="clickEffect">
                                  <p:stCondLst>
                                    <p:cond delay="0"/>
                                  </p:stCondLst>
                                  <p:childTnLst>
                                    <p:set>
                                      <p:cBhvr>
                                        <p:cTn id="42" dur="1" fill="hold">
                                          <p:stCondLst>
                                            <p:cond delay="0"/>
                                          </p:stCondLst>
                                        </p:cTn>
                                        <p:tgtEl>
                                          <p:spTgt spid="36867">
                                            <p:txEl>
                                              <p:pRg st="6" end="6"/>
                                            </p:txEl>
                                          </p:spTgt>
                                        </p:tgtEl>
                                        <p:attrNameLst>
                                          <p:attrName>style.visibility</p:attrName>
                                        </p:attrNameLst>
                                      </p:cBhvr>
                                      <p:to>
                                        <p:strVal val="visible"/>
                                      </p:to>
                                    </p:set>
                                    <p:animEffect transition="in" filter="dissolve">
                                      <p:cBhvr>
                                        <p:cTn id="43" dur="500"/>
                                        <p:tgtEl>
                                          <p:spTgt spid="36867">
                                            <p:txEl>
                                              <p:pRg st="6" end="6"/>
                                            </p:txEl>
                                          </p:spTgt>
                                        </p:tgtEl>
                                      </p:cBhvr>
                                    </p:animEffect>
                                  </p:childTnLst>
                                </p:cTn>
                              </p:par>
                            </p:childTnLst>
                          </p:cTn>
                        </p:par>
                      </p:childTnLst>
                    </p:cTn>
                  </p:par>
                  <p:par>
                    <p:cTn id="44" fill="hold">
                      <p:stCondLst>
                        <p:cond delay="indefinite"/>
                      </p:stCondLst>
                      <p:childTnLst>
                        <p:par>
                          <p:cTn id="45" fill="hold">
                            <p:stCondLst>
                              <p:cond delay="0"/>
                            </p:stCondLst>
                            <p:childTnLst>
                              <p:par>
                                <p:cTn id="46" presetID="9" presetClass="entr" presetSubtype="0" fill="hold" grpId="0" nodeType="clickEffect">
                                  <p:stCondLst>
                                    <p:cond delay="0"/>
                                  </p:stCondLst>
                                  <p:childTnLst>
                                    <p:set>
                                      <p:cBhvr>
                                        <p:cTn id="47" dur="1" fill="hold">
                                          <p:stCondLst>
                                            <p:cond delay="0"/>
                                          </p:stCondLst>
                                        </p:cTn>
                                        <p:tgtEl>
                                          <p:spTgt spid="36867">
                                            <p:txEl>
                                              <p:pRg st="7" end="7"/>
                                            </p:txEl>
                                          </p:spTgt>
                                        </p:tgtEl>
                                        <p:attrNameLst>
                                          <p:attrName>style.visibility</p:attrName>
                                        </p:attrNameLst>
                                      </p:cBhvr>
                                      <p:to>
                                        <p:strVal val="visible"/>
                                      </p:to>
                                    </p:set>
                                    <p:animEffect transition="in" filter="dissolve">
                                      <p:cBhvr>
                                        <p:cTn id="48" dur="500"/>
                                        <p:tgtEl>
                                          <p:spTgt spid="36867">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6866" grpId="0"/>
      <p:bldP spid="36867" grpId="0" build="p" autoUpdateAnimBg="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noChangeArrowheads="1"/>
          </p:cNvSpPr>
          <p:nvPr>
            <p:ph type="title"/>
          </p:nvPr>
        </p:nvSpPr>
        <p:spPr>
          <a:xfrm>
            <a:off x="838200" y="533400"/>
            <a:ext cx="7543800" cy="838200"/>
          </a:xfrm>
          <a:solidFill>
            <a:schemeClr val="accent1"/>
          </a:solidFill>
          <a:ln>
            <a:solidFill>
              <a:srgbClr val="3333FF"/>
            </a:solidFill>
          </a:ln>
        </p:spPr>
        <p:txBody>
          <a:bodyPr/>
          <a:lstStyle/>
          <a:p>
            <a:pPr algn="ctr" eaLnBrk="1" hangingPunct="1"/>
            <a:r>
              <a:rPr lang="en-US" b="1" cap="none"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latin typeface="Arial" charset="0"/>
              </a:rPr>
              <a:t>Types of Differentiation</a:t>
            </a:r>
          </a:p>
        </p:txBody>
      </p:sp>
      <p:sp>
        <p:nvSpPr>
          <p:cNvPr id="25603" name="Rectangle 3"/>
          <p:cNvSpPr>
            <a:spLocks noGrp="1" noChangeArrowheads="1"/>
          </p:cNvSpPr>
          <p:nvPr>
            <p:ph idx="1"/>
          </p:nvPr>
        </p:nvSpPr>
        <p:spPr>
          <a:xfrm>
            <a:off x="838200" y="1752600"/>
            <a:ext cx="7543800" cy="4572000"/>
          </a:xfrm>
        </p:spPr>
        <p:txBody>
          <a:bodyPr>
            <a:normAutofit/>
          </a:bodyPr>
          <a:lstStyle/>
          <a:p>
            <a:pPr eaLnBrk="1" hangingPunct="1">
              <a:lnSpc>
                <a:spcPct val="90000"/>
              </a:lnSpc>
            </a:pPr>
            <a:r>
              <a:rPr lang="en-US" sz="2400" dirty="0" smtClean="0">
                <a:latin typeface="Arial" charset="0"/>
              </a:rPr>
              <a:t>Differentiation by Content</a:t>
            </a:r>
          </a:p>
          <a:p>
            <a:pPr eaLnBrk="1" hangingPunct="1">
              <a:lnSpc>
                <a:spcPct val="90000"/>
              </a:lnSpc>
              <a:buFontTx/>
              <a:buNone/>
            </a:pPr>
            <a:r>
              <a:rPr lang="en-US" sz="1600" dirty="0" smtClean="0">
                <a:latin typeface="Arial" charset="0"/>
              </a:rPr>
              <a:t>	Students study </a:t>
            </a:r>
            <a:r>
              <a:rPr lang="en-US" sz="1600" b="1" dirty="0" smtClean="0">
                <a:latin typeface="Arial" charset="0"/>
              </a:rPr>
              <a:t>different</a:t>
            </a:r>
            <a:r>
              <a:rPr lang="en-US" sz="1600" dirty="0" smtClean="0">
                <a:latin typeface="Arial" charset="0"/>
              </a:rPr>
              <a:t> materials with the </a:t>
            </a:r>
            <a:r>
              <a:rPr lang="en-US" sz="1600" b="1" dirty="0" smtClean="0">
                <a:latin typeface="Arial" charset="0"/>
              </a:rPr>
              <a:t>same</a:t>
            </a:r>
            <a:r>
              <a:rPr lang="en-US" sz="1600" dirty="0" smtClean="0">
                <a:latin typeface="Arial" charset="0"/>
              </a:rPr>
              <a:t> content and do the </a:t>
            </a:r>
            <a:r>
              <a:rPr lang="en-US" sz="1600" b="1" dirty="0" smtClean="0">
                <a:latin typeface="Arial" charset="0"/>
              </a:rPr>
              <a:t>same</a:t>
            </a:r>
            <a:r>
              <a:rPr lang="en-US" sz="1600" dirty="0" smtClean="0">
                <a:latin typeface="Arial" charset="0"/>
              </a:rPr>
              <a:t> activities.</a:t>
            </a:r>
          </a:p>
          <a:p>
            <a:pPr eaLnBrk="1" hangingPunct="1">
              <a:lnSpc>
                <a:spcPct val="90000"/>
              </a:lnSpc>
            </a:pPr>
            <a:r>
              <a:rPr lang="en-US" sz="2400" dirty="0" smtClean="0">
                <a:latin typeface="Arial" charset="0"/>
              </a:rPr>
              <a:t>Differentiation by Process</a:t>
            </a:r>
          </a:p>
          <a:p>
            <a:pPr eaLnBrk="1" hangingPunct="1">
              <a:lnSpc>
                <a:spcPct val="90000"/>
              </a:lnSpc>
              <a:buFontTx/>
              <a:buNone/>
            </a:pPr>
            <a:r>
              <a:rPr lang="en-US" sz="1600" dirty="0" smtClean="0">
                <a:latin typeface="Arial" charset="0"/>
              </a:rPr>
              <a:t>	Students study the </a:t>
            </a:r>
            <a:r>
              <a:rPr lang="en-US" sz="1600" b="1" dirty="0" smtClean="0">
                <a:latin typeface="Arial" charset="0"/>
              </a:rPr>
              <a:t>same</a:t>
            </a:r>
            <a:r>
              <a:rPr lang="en-US" sz="1600" dirty="0" smtClean="0">
                <a:latin typeface="Arial" charset="0"/>
              </a:rPr>
              <a:t> basic content but do </a:t>
            </a:r>
            <a:r>
              <a:rPr lang="en-US" sz="1600" b="1" dirty="0" smtClean="0">
                <a:latin typeface="Arial" charset="0"/>
              </a:rPr>
              <a:t>different</a:t>
            </a:r>
            <a:r>
              <a:rPr lang="en-US" sz="1600" dirty="0" smtClean="0">
                <a:latin typeface="Arial" charset="0"/>
              </a:rPr>
              <a:t> activities or use </a:t>
            </a:r>
            <a:r>
              <a:rPr lang="en-US" sz="1600" b="1" dirty="0" smtClean="0">
                <a:latin typeface="Arial" charset="0"/>
              </a:rPr>
              <a:t>different</a:t>
            </a:r>
            <a:r>
              <a:rPr lang="en-US" sz="1600" dirty="0" smtClean="0">
                <a:latin typeface="Arial" charset="0"/>
              </a:rPr>
              <a:t> processes of learning.</a:t>
            </a:r>
          </a:p>
          <a:p>
            <a:pPr eaLnBrk="1" hangingPunct="1">
              <a:lnSpc>
                <a:spcPct val="90000"/>
              </a:lnSpc>
            </a:pPr>
            <a:r>
              <a:rPr lang="en-US" sz="2400" dirty="0" smtClean="0">
                <a:latin typeface="Arial" charset="0"/>
              </a:rPr>
              <a:t>Differentiation by Product</a:t>
            </a:r>
          </a:p>
          <a:p>
            <a:pPr eaLnBrk="1" hangingPunct="1">
              <a:lnSpc>
                <a:spcPct val="90000"/>
              </a:lnSpc>
              <a:buFontTx/>
              <a:buNone/>
            </a:pPr>
            <a:r>
              <a:rPr lang="en-US" sz="1600" dirty="0" smtClean="0">
                <a:latin typeface="Arial" charset="0"/>
              </a:rPr>
              <a:t>	Students study the </a:t>
            </a:r>
            <a:r>
              <a:rPr lang="en-US" sz="1600" b="1" dirty="0" smtClean="0">
                <a:latin typeface="Arial" charset="0"/>
              </a:rPr>
              <a:t>same</a:t>
            </a:r>
            <a:r>
              <a:rPr lang="en-US" sz="1600" dirty="0" smtClean="0">
                <a:latin typeface="Arial" charset="0"/>
              </a:rPr>
              <a:t> content but do </a:t>
            </a:r>
            <a:r>
              <a:rPr lang="en-US" sz="1600" b="1" dirty="0" smtClean="0">
                <a:latin typeface="Arial" charset="0"/>
              </a:rPr>
              <a:t>different</a:t>
            </a:r>
            <a:r>
              <a:rPr lang="en-US" sz="1600" dirty="0" smtClean="0">
                <a:latin typeface="Arial" charset="0"/>
              </a:rPr>
              <a:t> activities that lead to </a:t>
            </a:r>
            <a:r>
              <a:rPr lang="en-US" sz="1600" b="1" dirty="0" smtClean="0">
                <a:latin typeface="Arial" charset="0"/>
              </a:rPr>
              <a:t>different</a:t>
            </a:r>
            <a:r>
              <a:rPr lang="en-US" sz="1600" dirty="0" smtClean="0">
                <a:latin typeface="Arial" charset="0"/>
              </a:rPr>
              <a:t> products.  Students can also use </a:t>
            </a:r>
            <a:r>
              <a:rPr lang="en-US" sz="1600" u="sng" dirty="0" smtClean="0">
                <a:latin typeface="Arial" charset="0"/>
              </a:rPr>
              <a:t>same</a:t>
            </a:r>
            <a:r>
              <a:rPr lang="en-US" sz="1600" dirty="0" smtClean="0">
                <a:latin typeface="Arial" charset="0"/>
              </a:rPr>
              <a:t> activities but create </a:t>
            </a:r>
            <a:r>
              <a:rPr lang="en-US" sz="1600" u="sng" dirty="0" smtClean="0">
                <a:latin typeface="Arial" charset="0"/>
              </a:rPr>
              <a:t>different</a:t>
            </a:r>
            <a:r>
              <a:rPr lang="en-US" sz="1600" dirty="0" smtClean="0">
                <a:latin typeface="Arial" charset="0"/>
              </a:rPr>
              <a:t> products.</a:t>
            </a:r>
          </a:p>
          <a:p>
            <a:pPr eaLnBrk="1" hangingPunct="1">
              <a:lnSpc>
                <a:spcPct val="90000"/>
              </a:lnSpc>
            </a:pPr>
            <a:r>
              <a:rPr lang="en-US" sz="2400" dirty="0" smtClean="0">
                <a:latin typeface="Arial" charset="0"/>
              </a:rPr>
              <a:t>Differentiation by Negotiation</a:t>
            </a:r>
          </a:p>
          <a:p>
            <a:pPr eaLnBrk="1" hangingPunct="1">
              <a:lnSpc>
                <a:spcPct val="90000"/>
              </a:lnSpc>
              <a:buFontTx/>
              <a:buNone/>
            </a:pPr>
            <a:r>
              <a:rPr lang="en-US" sz="1600" dirty="0" smtClean="0">
                <a:latin typeface="Arial" charset="0"/>
              </a:rPr>
              <a:t>	Students study </a:t>
            </a:r>
            <a:r>
              <a:rPr lang="en-US" sz="1600" b="1" dirty="0" smtClean="0">
                <a:latin typeface="Arial" charset="0"/>
              </a:rPr>
              <a:t>different</a:t>
            </a:r>
            <a:r>
              <a:rPr lang="en-US" sz="1600" dirty="0" smtClean="0">
                <a:latin typeface="Arial" charset="0"/>
              </a:rPr>
              <a:t> materials with the </a:t>
            </a:r>
            <a:r>
              <a:rPr lang="en-US" sz="1600" b="1" dirty="0" smtClean="0">
                <a:latin typeface="Arial" charset="0"/>
              </a:rPr>
              <a:t>same</a:t>
            </a:r>
            <a:r>
              <a:rPr lang="en-US" sz="1600" dirty="0" smtClean="0">
                <a:latin typeface="Arial" charset="0"/>
              </a:rPr>
              <a:t> topic and do </a:t>
            </a:r>
            <a:r>
              <a:rPr lang="en-US" sz="1600" b="1" dirty="0" smtClean="0">
                <a:latin typeface="Arial" charset="0"/>
              </a:rPr>
              <a:t>different</a:t>
            </a:r>
            <a:r>
              <a:rPr lang="en-US" sz="1600" dirty="0" smtClean="0">
                <a:latin typeface="Arial" charset="0"/>
              </a:rPr>
              <a:t> activities based on student need and readiness.</a:t>
            </a:r>
          </a:p>
          <a:p>
            <a:pPr eaLnBrk="1" hangingPunct="1">
              <a:lnSpc>
                <a:spcPct val="90000"/>
              </a:lnSpc>
            </a:pPr>
            <a:r>
              <a:rPr lang="en-US" sz="2400" dirty="0" smtClean="0">
                <a:latin typeface="Arial" charset="0"/>
              </a:rPr>
              <a:t>Differentiation by Support</a:t>
            </a:r>
          </a:p>
          <a:p>
            <a:pPr eaLnBrk="1" hangingPunct="1">
              <a:lnSpc>
                <a:spcPct val="90000"/>
              </a:lnSpc>
              <a:buFontTx/>
              <a:buNone/>
            </a:pPr>
            <a:r>
              <a:rPr lang="en-US" sz="1600" dirty="0" smtClean="0">
                <a:latin typeface="Arial" charset="0"/>
              </a:rPr>
              <a:t>	Students study </a:t>
            </a:r>
            <a:r>
              <a:rPr lang="en-US" sz="1600" b="1" dirty="0" smtClean="0">
                <a:latin typeface="Arial" charset="0"/>
              </a:rPr>
              <a:t>same </a:t>
            </a:r>
            <a:r>
              <a:rPr lang="en-US" sz="1600" dirty="0" smtClean="0">
                <a:latin typeface="Arial" charset="0"/>
              </a:rPr>
              <a:t>materials and do </a:t>
            </a:r>
            <a:r>
              <a:rPr lang="en-US" sz="1600" b="1" dirty="0" smtClean="0">
                <a:latin typeface="Arial" charset="0"/>
              </a:rPr>
              <a:t>same</a:t>
            </a:r>
            <a:r>
              <a:rPr lang="en-US" sz="1600" dirty="0" smtClean="0">
                <a:latin typeface="Arial" charset="0"/>
              </a:rPr>
              <a:t> activities but receive </a:t>
            </a:r>
            <a:r>
              <a:rPr lang="en-US" sz="1600" b="1" dirty="0" smtClean="0">
                <a:latin typeface="Arial" charset="0"/>
              </a:rPr>
              <a:t>different </a:t>
            </a:r>
            <a:r>
              <a:rPr lang="en-US" sz="1600" dirty="0" smtClean="0">
                <a:latin typeface="Arial" charset="0"/>
              </a:rPr>
              <a:t>support from the teacher or from the  materials.</a:t>
            </a:r>
          </a:p>
          <a:p>
            <a:pPr eaLnBrk="1" hangingPunct="1">
              <a:lnSpc>
                <a:spcPct val="90000"/>
              </a:lnSpc>
            </a:pPr>
            <a:endParaRPr lang="en-US" sz="1600" dirty="0" smtClean="0">
              <a:latin typeface="Arial" charset="0"/>
            </a:endParaRPr>
          </a:p>
        </p:txBody>
      </p:sp>
      <p:pic>
        <p:nvPicPr>
          <p:cNvPr id="25604" name="Picture 4" descr="D:\PFiles\MSOffice\Clipart\standard\stddir2\bs00967_.wmf"/>
          <p:cNvPicPr>
            <a:picLocks noChangeAspect="1" noChangeArrowheads="1"/>
          </p:cNvPicPr>
          <p:nvPr/>
        </p:nvPicPr>
        <p:blipFill>
          <a:blip r:embed="rId2" cstate="print"/>
          <a:srcRect/>
          <a:stretch>
            <a:fillRect/>
          </a:stretch>
        </p:blipFill>
        <p:spPr bwMode="auto">
          <a:xfrm>
            <a:off x="7543800" y="1143000"/>
            <a:ext cx="1219200" cy="6858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p:cNvSpPr>
            <a:spLocks noGrp="1" noChangeArrowheads="1"/>
          </p:cNvSpPr>
          <p:nvPr>
            <p:ph type="title"/>
          </p:nvPr>
        </p:nvSpPr>
        <p:spPr>
          <a:xfrm>
            <a:off x="914400" y="533400"/>
            <a:ext cx="7467600" cy="838200"/>
          </a:xfrm>
          <a:solidFill>
            <a:schemeClr val="accent1"/>
          </a:solidFill>
          <a:ln>
            <a:solidFill>
              <a:srgbClr val="3333FF"/>
            </a:solidFill>
          </a:ln>
        </p:spPr>
        <p:txBody>
          <a:bodyPr/>
          <a:lstStyle/>
          <a:p>
            <a:pPr algn="ctr" eaLnBrk="1" hangingPunct="1"/>
            <a:r>
              <a:rPr lang="en-US" b="1" cap="none"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latin typeface="Arial" charset="0"/>
              </a:rPr>
              <a:t>Types of Differentiation</a:t>
            </a:r>
          </a:p>
        </p:txBody>
      </p:sp>
      <p:sp>
        <p:nvSpPr>
          <p:cNvPr id="26627" name="Rectangle 3"/>
          <p:cNvSpPr>
            <a:spLocks noGrp="1" noChangeArrowheads="1"/>
          </p:cNvSpPr>
          <p:nvPr>
            <p:ph idx="1"/>
          </p:nvPr>
        </p:nvSpPr>
        <p:spPr>
          <a:xfrm>
            <a:off x="914400" y="1752600"/>
            <a:ext cx="7467600" cy="4419600"/>
          </a:xfrm>
        </p:spPr>
        <p:txBody>
          <a:bodyPr>
            <a:normAutofit/>
          </a:bodyPr>
          <a:lstStyle/>
          <a:p>
            <a:pPr eaLnBrk="1" hangingPunct="1">
              <a:lnSpc>
                <a:spcPct val="90000"/>
              </a:lnSpc>
            </a:pPr>
            <a:r>
              <a:rPr lang="en-US" sz="2400" dirty="0" smtClean="0">
                <a:latin typeface="Arial" charset="0"/>
              </a:rPr>
              <a:t>Differentiation by Extension</a:t>
            </a:r>
          </a:p>
          <a:p>
            <a:pPr eaLnBrk="1" hangingPunct="1">
              <a:lnSpc>
                <a:spcPct val="90000"/>
              </a:lnSpc>
              <a:buFontTx/>
              <a:buNone/>
            </a:pPr>
            <a:r>
              <a:rPr lang="en-US" sz="1600" dirty="0" smtClean="0">
                <a:latin typeface="Arial" charset="0"/>
              </a:rPr>
              <a:t>	Students study the </a:t>
            </a:r>
            <a:r>
              <a:rPr lang="en-US" sz="1600" b="1" dirty="0" smtClean="0">
                <a:latin typeface="Arial" charset="0"/>
              </a:rPr>
              <a:t>same</a:t>
            </a:r>
            <a:r>
              <a:rPr lang="en-US" sz="1600" dirty="0" smtClean="0">
                <a:latin typeface="Arial" charset="0"/>
              </a:rPr>
              <a:t> materials and do </a:t>
            </a:r>
            <a:r>
              <a:rPr lang="en-US" sz="1600" b="1" dirty="0" smtClean="0">
                <a:latin typeface="Arial" charset="0"/>
              </a:rPr>
              <a:t>same</a:t>
            </a:r>
            <a:r>
              <a:rPr lang="en-US" sz="1600" dirty="0" smtClean="0">
                <a:latin typeface="Arial" charset="0"/>
              </a:rPr>
              <a:t> activities with extension work given to more able students upon completion of assigned work.</a:t>
            </a:r>
          </a:p>
          <a:p>
            <a:pPr eaLnBrk="1" hangingPunct="1">
              <a:lnSpc>
                <a:spcPct val="90000"/>
              </a:lnSpc>
            </a:pPr>
            <a:r>
              <a:rPr lang="en-US" sz="2400" dirty="0" smtClean="0">
                <a:latin typeface="Arial" charset="0"/>
              </a:rPr>
              <a:t>Differentiation by Response</a:t>
            </a:r>
          </a:p>
          <a:p>
            <a:pPr eaLnBrk="1" hangingPunct="1">
              <a:lnSpc>
                <a:spcPct val="90000"/>
              </a:lnSpc>
              <a:buFontTx/>
              <a:buNone/>
            </a:pPr>
            <a:r>
              <a:rPr lang="en-US" sz="1600" dirty="0" smtClean="0">
                <a:latin typeface="Arial" charset="0"/>
              </a:rPr>
              <a:t>	Students are given </a:t>
            </a:r>
            <a:r>
              <a:rPr lang="en-US" sz="1600" b="1" dirty="0" smtClean="0">
                <a:latin typeface="Arial" charset="0"/>
              </a:rPr>
              <a:t>open-ended assignments </a:t>
            </a:r>
            <a:r>
              <a:rPr lang="en-US" sz="1600" dirty="0" smtClean="0">
                <a:latin typeface="Arial" charset="0"/>
              </a:rPr>
              <a:t>that can be interpreted at different levels such as the Bloom’s Taxonomy levels.</a:t>
            </a:r>
          </a:p>
          <a:p>
            <a:pPr eaLnBrk="1" hangingPunct="1">
              <a:lnSpc>
                <a:spcPct val="90000"/>
              </a:lnSpc>
            </a:pPr>
            <a:r>
              <a:rPr lang="en-US" sz="2400" dirty="0" smtClean="0">
                <a:latin typeface="Arial" charset="0"/>
              </a:rPr>
              <a:t>Differentiation by Group Work</a:t>
            </a:r>
          </a:p>
          <a:p>
            <a:pPr eaLnBrk="1" hangingPunct="1">
              <a:lnSpc>
                <a:spcPct val="90000"/>
              </a:lnSpc>
              <a:buFontTx/>
              <a:buNone/>
            </a:pPr>
            <a:r>
              <a:rPr lang="en-US" sz="1600" dirty="0" smtClean="0">
                <a:latin typeface="Arial" charset="0"/>
              </a:rPr>
              <a:t>	Students work together in </a:t>
            </a:r>
            <a:r>
              <a:rPr lang="en-US" sz="1600" b="1" dirty="0" smtClean="0">
                <a:latin typeface="Arial" charset="0"/>
              </a:rPr>
              <a:t>mixed ability groups </a:t>
            </a:r>
            <a:r>
              <a:rPr lang="en-US" sz="1600" dirty="0" smtClean="0">
                <a:latin typeface="Arial" charset="0"/>
              </a:rPr>
              <a:t>and help each other by working together to accomplish assigned tasks at </a:t>
            </a:r>
            <a:r>
              <a:rPr lang="en-US" sz="1600" b="1" dirty="0" smtClean="0">
                <a:latin typeface="Arial" charset="0"/>
              </a:rPr>
              <a:t>different</a:t>
            </a:r>
            <a:r>
              <a:rPr lang="en-US" sz="1600" dirty="0" smtClean="0">
                <a:latin typeface="Arial" charset="0"/>
              </a:rPr>
              <a:t> levels.</a:t>
            </a:r>
          </a:p>
          <a:p>
            <a:pPr eaLnBrk="1" hangingPunct="1">
              <a:lnSpc>
                <a:spcPct val="90000"/>
              </a:lnSpc>
            </a:pPr>
            <a:r>
              <a:rPr lang="en-US" sz="2400" dirty="0" smtClean="0">
                <a:latin typeface="Arial" charset="0"/>
              </a:rPr>
              <a:t>Differentiation by Gradation</a:t>
            </a:r>
          </a:p>
          <a:p>
            <a:pPr eaLnBrk="1" hangingPunct="1">
              <a:lnSpc>
                <a:spcPct val="90000"/>
              </a:lnSpc>
              <a:buFontTx/>
              <a:buNone/>
            </a:pPr>
            <a:r>
              <a:rPr lang="en-US" sz="1600" dirty="0" smtClean="0">
                <a:latin typeface="Arial" charset="0"/>
              </a:rPr>
              <a:t>	Students work through activities that become </a:t>
            </a:r>
            <a:r>
              <a:rPr lang="en-US" sz="1600" b="1" dirty="0" smtClean="0">
                <a:latin typeface="Arial" charset="0"/>
              </a:rPr>
              <a:t>progressively</a:t>
            </a:r>
            <a:r>
              <a:rPr lang="en-US" sz="1600" dirty="0" smtClean="0">
                <a:latin typeface="Arial" charset="0"/>
              </a:rPr>
              <a:t> more difficult and complete these activities at their own rate and own speed.</a:t>
            </a:r>
          </a:p>
          <a:p>
            <a:pPr eaLnBrk="1" hangingPunct="1">
              <a:lnSpc>
                <a:spcPct val="90000"/>
              </a:lnSpc>
            </a:pPr>
            <a:r>
              <a:rPr lang="en-US" sz="2400" dirty="0" smtClean="0">
                <a:latin typeface="Arial" charset="0"/>
              </a:rPr>
              <a:t>Differentiation by Role</a:t>
            </a:r>
          </a:p>
          <a:p>
            <a:pPr eaLnBrk="1" hangingPunct="1">
              <a:lnSpc>
                <a:spcPct val="90000"/>
              </a:lnSpc>
              <a:buFontTx/>
              <a:buNone/>
            </a:pPr>
            <a:r>
              <a:rPr lang="en-US" sz="1600" dirty="0" smtClean="0">
                <a:latin typeface="Arial" charset="0"/>
              </a:rPr>
              <a:t>	Students are assigned </a:t>
            </a:r>
            <a:r>
              <a:rPr lang="en-US" sz="1600" b="1" dirty="0" smtClean="0">
                <a:latin typeface="Arial" charset="0"/>
              </a:rPr>
              <a:t>different</a:t>
            </a:r>
            <a:r>
              <a:rPr lang="en-US" sz="1600" dirty="0" smtClean="0">
                <a:latin typeface="Arial" charset="0"/>
              </a:rPr>
              <a:t> roles in a simulation or activity based on their abilities, aptitudes and/or learning needs.</a:t>
            </a:r>
          </a:p>
          <a:p>
            <a:pPr eaLnBrk="1" hangingPunct="1">
              <a:lnSpc>
                <a:spcPct val="90000"/>
              </a:lnSpc>
            </a:pPr>
            <a:endParaRPr lang="en-US" sz="1600" dirty="0" smtClean="0">
              <a:latin typeface="Arial" charset="0"/>
            </a:endParaRPr>
          </a:p>
        </p:txBody>
      </p:sp>
      <p:pic>
        <p:nvPicPr>
          <p:cNvPr id="26628" name="Picture 4" descr="D:\PFiles\MSOffice\Clipart\standard\stddir2\bs00967_.wmf"/>
          <p:cNvPicPr>
            <a:picLocks noChangeAspect="1" noChangeArrowheads="1"/>
          </p:cNvPicPr>
          <p:nvPr/>
        </p:nvPicPr>
        <p:blipFill>
          <a:blip r:embed="rId2" cstate="print"/>
          <a:srcRect/>
          <a:stretch>
            <a:fillRect/>
          </a:stretch>
        </p:blipFill>
        <p:spPr bwMode="auto">
          <a:xfrm>
            <a:off x="7543800" y="1219200"/>
            <a:ext cx="1219200" cy="6858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533400" y="228600"/>
            <a:ext cx="8382000" cy="838200"/>
          </a:xfrm>
          <a:ln>
            <a:solidFill>
              <a:schemeClr val="accent1">
                <a:lumMod val="60000"/>
                <a:lumOff val="40000"/>
              </a:schemeClr>
            </a:solidFill>
          </a:ln>
        </p:spPr>
        <p:txBody>
          <a:bodyPr>
            <a:normAutofit fontScale="90000"/>
          </a:bodyPr>
          <a:lstStyle/>
          <a:p>
            <a:pPr algn="ctr"/>
            <a:r>
              <a:rPr lang="en-US" sz="2800" b="1" dirty="0" smtClean="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rPr>
              <a:t>Types of Differentiation Can Be Used Individually or Together in Lessons or Units</a:t>
            </a:r>
            <a:endParaRPr lang="en-US" sz="2800" b="1"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endParaRPr>
          </a:p>
        </p:txBody>
      </p:sp>
      <p:graphicFrame>
        <p:nvGraphicFramePr>
          <p:cNvPr id="6" name="Diagram 5"/>
          <p:cNvGraphicFramePr/>
          <p:nvPr/>
        </p:nvGraphicFramePr>
        <p:xfrm>
          <a:off x="304800" y="1371600"/>
          <a:ext cx="8458200" cy="52578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2"/>
          <p:cNvSpPr>
            <a:spLocks noGrp="1" noChangeArrowheads="1"/>
          </p:cNvSpPr>
          <p:nvPr>
            <p:ph type="title"/>
          </p:nvPr>
        </p:nvSpPr>
        <p:spPr>
          <a:xfrm>
            <a:off x="685800" y="304800"/>
            <a:ext cx="7924800" cy="746125"/>
          </a:xfrm>
          <a:solidFill>
            <a:schemeClr val="accent1"/>
          </a:solidFill>
          <a:ln>
            <a:solidFill>
              <a:schemeClr val="tx2"/>
            </a:solidFill>
          </a:ln>
        </p:spPr>
        <p:txBody>
          <a:bodyPr/>
          <a:lstStyle/>
          <a:p>
            <a:pPr algn="ctr" fontAlgn="auto">
              <a:spcAft>
                <a:spcPts val="0"/>
              </a:spcAft>
              <a:defRPr/>
            </a:pPr>
            <a:r>
              <a:rPr lang="en-US" sz="36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charset="0"/>
              </a:rPr>
              <a:t>Differentiation Characteristics</a:t>
            </a:r>
          </a:p>
        </p:txBody>
      </p:sp>
      <p:sp>
        <p:nvSpPr>
          <p:cNvPr id="132099" name="Rectangle 3"/>
          <p:cNvSpPr>
            <a:spLocks noGrp="1" noChangeArrowheads="1"/>
          </p:cNvSpPr>
          <p:nvPr>
            <p:ph idx="1"/>
          </p:nvPr>
        </p:nvSpPr>
        <p:spPr>
          <a:xfrm>
            <a:off x="609600" y="1600200"/>
            <a:ext cx="8001000" cy="4800600"/>
          </a:xfrm>
        </p:spPr>
        <p:txBody>
          <a:bodyPr rtlCol="0">
            <a:normAutofit/>
          </a:bodyPr>
          <a:lstStyle/>
          <a:p>
            <a:pPr marL="274320" indent="-274320" fontAlgn="auto">
              <a:lnSpc>
                <a:spcPct val="90000"/>
              </a:lnSpc>
              <a:spcAft>
                <a:spcPts val="0"/>
              </a:spcAft>
              <a:buClr>
                <a:schemeClr val="accent3"/>
              </a:buClr>
              <a:buFont typeface="Wingdings" pitchFamily="2" charset="2"/>
              <a:buChar char="q"/>
              <a:defRPr/>
            </a:pPr>
            <a:r>
              <a:rPr lang="en-US" sz="1800" dirty="0">
                <a:solidFill>
                  <a:schemeClr val="tx2"/>
                </a:solidFill>
                <a:latin typeface="Arial" charset="0"/>
              </a:rPr>
              <a:t>All students have the opportunity to explore and apply key concepts of the subject/skill being studied.</a:t>
            </a:r>
          </a:p>
          <a:p>
            <a:pPr marL="274320" indent="-274320" fontAlgn="auto">
              <a:lnSpc>
                <a:spcPct val="90000"/>
              </a:lnSpc>
              <a:spcAft>
                <a:spcPts val="0"/>
              </a:spcAft>
              <a:buClr>
                <a:schemeClr val="accent3"/>
              </a:buClr>
              <a:buFont typeface="Wingdings" pitchFamily="2" charset="2"/>
              <a:buChar char="q"/>
              <a:defRPr/>
            </a:pPr>
            <a:r>
              <a:rPr lang="en-US" sz="1800" b="1" dirty="0">
                <a:solidFill>
                  <a:schemeClr val="accent1"/>
                </a:solidFill>
                <a:latin typeface="Arial" charset="0"/>
              </a:rPr>
              <a:t>Learning is focused on students who struggle, students working at grade level, and students who need advanced challenges</a:t>
            </a:r>
            <a:r>
              <a:rPr lang="en-US" sz="1800" dirty="0">
                <a:solidFill>
                  <a:schemeClr val="accent1"/>
                </a:solidFill>
                <a:latin typeface="Arial" charset="0"/>
              </a:rPr>
              <a:t>.</a:t>
            </a:r>
          </a:p>
          <a:p>
            <a:pPr marL="274320" indent="-274320" fontAlgn="auto">
              <a:lnSpc>
                <a:spcPct val="90000"/>
              </a:lnSpc>
              <a:spcAft>
                <a:spcPts val="0"/>
              </a:spcAft>
              <a:buClr>
                <a:schemeClr val="accent3"/>
              </a:buClr>
              <a:buFont typeface="Wingdings" pitchFamily="2" charset="2"/>
              <a:buChar char="q"/>
              <a:defRPr/>
            </a:pPr>
            <a:r>
              <a:rPr lang="en-US" sz="1800" dirty="0">
                <a:solidFill>
                  <a:schemeClr val="tx2"/>
                </a:solidFill>
                <a:latin typeface="Arial" charset="0"/>
              </a:rPr>
              <a:t>Utilize student interest or choice when possible.</a:t>
            </a:r>
          </a:p>
          <a:p>
            <a:pPr marL="274320" indent="-274320" fontAlgn="auto">
              <a:lnSpc>
                <a:spcPct val="90000"/>
              </a:lnSpc>
              <a:spcAft>
                <a:spcPts val="0"/>
              </a:spcAft>
              <a:buClr>
                <a:schemeClr val="accent3"/>
              </a:buClr>
              <a:buFont typeface="Wingdings" pitchFamily="2" charset="2"/>
              <a:buChar char="q"/>
              <a:defRPr/>
            </a:pPr>
            <a:r>
              <a:rPr lang="en-US" sz="1800" b="1" dirty="0">
                <a:solidFill>
                  <a:schemeClr val="accent1"/>
                </a:solidFill>
                <a:latin typeface="Arial" charset="0"/>
              </a:rPr>
              <a:t>Varied learning options dominate the classroom</a:t>
            </a:r>
            <a:r>
              <a:rPr lang="en-US" sz="1800" dirty="0">
                <a:solidFill>
                  <a:schemeClr val="accent2">
                    <a:lumMod val="60000"/>
                    <a:lumOff val="40000"/>
                  </a:schemeClr>
                </a:solidFill>
                <a:latin typeface="Arial" charset="0"/>
              </a:rPr>
              <a:t>.</a:t>
            </a:r>
          </a:p>
          <a:p>
            <a:pPr marL="274320" indent="-274320" fontAlgn="auto">
              <a:lnSpc>
                <a:spcPct val="90000"/>
              </a:lnSpc>
              <a:spcAft>
                <a:spcPts val="0"/>
              </a:spcAft>
              <a:buClr>
                <a:schemeClr val="accent3"/>
              </a:buClr>
              <a:buFont typeface="Wingdings" pitchFamily="2" charset="2"/>
              <a:buChar char="q"/>
              <a:defRPr/>
            </a:pPr>
            <a:r>
              <a:rPr lang="en-US" sz="1800" dirty="0">
                <a:solidFill>
                  <a:schemeClr val="tx2"/>
                </a:solidFill>
                <a:latin typeface="Arial" charset="0"/>
              </a:rPr>
              <a:t>On-going assessment and pre-assessment/diagnosis drives learning in the classroom.</a:t>
            </a:r>
          </a:p>
          <a:p>
            <a:pPr marL="274320" indent="-274320" fontAlgn="auto">
              <a:lnSpc>
                <a:spcPct val="90000"/>
              </a:lnSpc>
              <a:spcAft>
                <a:spcPts val="0"/>
              </a:spcAft>
              <a:buClr>
                <a:schemeClr val="accent3"/>
              </a:buClr>
              <a:buFont typeface="Wingdings" pitchFamily="2" charset="2"/>
              <a:buChar char="q"/>
              <a:defRPr/>
            </a:pPr>
            <a:r>
              <a:rPr lang="en-US" sz="1800" b="1" dirty="0">
                <a:solidFill>
                  <a:schemeClr val="accent1"/>
                </a:solidFill>
                <a:latin typeface="Arial" charset="0"/>
              </a:rPr>
              <a:t>Flexible grouping is consistently used in the classroom.</a:t>
            </a:r>
          </a:p>
          <a:p>
            <a:pPr marL="274320" indent="-274320" fontAlgn="auto">
              <a:lnSpc>
                <a:spcPct val="90000"/>
              </a:lnSpc>
              <a:spcAft>
                <a:spcPts val="0"/>
              </a:spcAft>
              <a:buClr>
                <a:schemeClr val="accent3"/>
              </a:buClr>
              <a:buFont typeface="Wingdings" pitchFamily="2" charset="2"/>
              <a:buChar char="q"/>
              <a:defRPr/>
            </a:pPr>
            <a:r>
              <a:rPr lang="en-US" sz="1800" dirty="0">
                <a:solidFill>
                  <a:schemeClr val="tx2"/>
                </a:solidFill>
                <a:latin typeface="Arial" charset="0"/>
              </a:rPr>
              <a:t>Students work alone, in pairs or in groups.</a:t>
            </a:r>
          </a:p>
          <a:p>
            <a:pPr marL="274320" indent="-274320" fontAlgn="auto">
              <a:lnSpc>
                <a:spcPct val="90000"/>
              </a:lnSpc>
              <a:spcAft>
                <a:spcPts val="0"/>
              </a:spcAft>
              <a:buClr>
                <a:schemeClr val="accent3"/>
              </a:buClr>
              <a:buFont typeface="Wingdings" pitchFamily="2" charset="2"/>
              <a:buChar char="q"/>
              <a:defRPr/>
            </a:pPr>
            <a:r>
              <a:rPr lang="en-US" sz="1800" b="1" dirty="0">
                <a:solidFill>
                  <a:schemeClr val="accent1"/>
                </a:solidFill>
                <a:latin typeface="Arial" charset="0"/>
              </a:rPr>
              <a:t>Sometimes lessons are readiness-based, sometimes interest-based, sometimes based on learning styles or student learning need.</a:t>
            </a:r>
          </a:p>
          <a:p>
            <a:pPr marL="274320" indent="-274320" fontAlgn="auto">
              <a:lnSpc>
                <a:spcPct val="90000"/>
              </a:lnSpc>
              <a:spcAft>
                <a:spcPts val="0"/>
              </a:spcAft>
              <a:buClr>
                <a:schemeClr val="accent3"/>
              </a:buClr>
              <a:buFont typeface="Wingdings" pitchFamily="2" charset="2"/>
              <a:buChar char="q"/>
              <a:defRPr/>
            </a:pPr>
            <a:r>
              <a:rPr lang="en-US" sz="1800" dirty="0">
                <a:solidFill>
                  <a:schemeClr val="tx2"/>
                </a:solidFill>
                <a:latin typeface="Arial" charset="0"/>
              </a:rPr>
              <a:t>Whole group instruction is used to introduce new ideas, planning activities and for sharing learning goals.</a:t>
            </a:r>
          </a:p>
          <a:p>
            <a:pPr marL="274320" indent="-274320" fontAlgn="auto">
              <a:lnSpc>
                <a:spcPct val="90000"/>
              </a:lnSpc>
              <a:spcAft>
                <a:spcPts val="0"/>
              </a:spcAft>
              <a:buClr>
                <a:schemeClr val="accent3"/>
              </a:buClr>
              <a:buFont typeface="Wingdings" pitchFamily="2" charset="2"/>
              <a:buChar char="q"/>
              <a:defRPr/>
            </a:pPr>
            <a:r>
              <a:rPr lang="en-US" sz="1800" b="1" dirty="0">
                <a:solidFill>
                  <a:schemeClr val="accent1"/>
                </a:solidFill>
                <a:latin typeface="Arial" charset="0"/>
              </a:rPr>
              <a:t>The teacher becomes the facilitator who guides active exploration during the learning process.</a:t>
            </a:r>
          </a:p>
          <a:p>
            <a:pPr marL="274320" indent="-274320" fontAlgn="auto">
              <a:lnSpc>
                <a:spcPct val="90000"/>
              </a:lnSpc>
              <a:spcAft>
                <a:spcPts val="0"/>
              </a:spcAft>
              <a:buClr>
                <a:schemeClr val="accent3"/>
              </a:buClr>
              <a:buFont typeface="Wingdings" pitchFamily="2" charset="2"/>
              <a:buChar char="q"/>
              <a:defRPr/>
            </a:pPr>
            <a:r>
              <a:rPr lang="en-US" sz="1800" dirty="0">
                <a:latin typeface="Arial" charset="0"/>
              </a:rPr>
              <a:t>Students learn to set </a:t>
            </a:r>
            <a:r>
              <a:rPr lang="en-US" sz="1800" dirty="0">
                <a:solidFill>
                  <a:schemeClr val="tx2"/>
                </a:solidFill>
                <a:latin typeface="Arial" charset="0"/>
              </a:rPr>
              <a:t>goals that lead to learning growth.</a:t>
            </a:r>
          </a:p>
          <a:p>
            <a:pPr marL="274320" indent="-274320" fontAlgn="auto">
              <a:lnSpc>
                <a:spcPct val="90000"/>
              </a:lnSpc>
              <a:spcAft>
                <a:spcPts val="0"/>
              </a:spcAft>
              <a:buClr>
                <a:schemeClr val="accent3"/>
              </a:buClr>
              <a:buFont typeface="Wingdings 2"/>
              <a:buChar char=""/>
              <a:defRPr/>
            </a:pPr>
            <a:endParaRPr lang="en-US" sz="1600" dirty="0">
              <a:solidFill>
                <a:schemeClr val="tx2"/>
              </a:solidFill>
              <a:latin typeface="Arial" charset="0"/>
            </a:endParaRPr>
          </a:p>
          <a:p>
            <a:pPr marL="274320" indent="-274320" fontAlgn="auto">
              <a:lnSpc>
                <a:spcPct val="90000"/>
              </a:lnSpc>
              <a:spcAft>
                <a:spcPts val="0"/>
              </a:spcAft>
              <a:buClr>
                <a:schemeClr val="accent3"/>
              </a:buClr>
              <a:buFont typeface="Wingdings 2"/>
              <a:buChar char=""/>
              <a:defRPr/>
            </a:pPr>
            <a:endParaRPr lang="en-US" sz="1600" dirty="0">
              <a:latin typeface="Arial"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132099">
                                            <p:txEl>
                                              <p:pRg st="0" end="0"/>
                                            </p:txEl>
                                          </p:spTgt>
                                        </p:tgtEl>
                                        <p:attrNameLst>
                                          <p:attrName>style.visibility</p:attrName>
                                        </p:attrNameLst>
                                      </p:cBhvr>
                                      <p:to>
                                        <p:strVal val="visible"/>
                                      </p:to>
                                    </p:set>
                                    <p:animEffect transition="in" filter="fade">
                                      <p:cBhvr>
                                        <p:cTn id="7" dur="2000"/>
                                        <p:tgtEl>
                                          <p:spTgt spid="132099">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132099">
                                            <p:txEl>
                                              <p:pRg st="1" end="1"/>
                                            </p:txEl>
                                          </p:spTgt>
                                        </p:tgtEl>
                                        <p:attrNameLst>
                                          <p:attrName>style.visibility</p:attrName>
                                        </p:attrNameLst>
                                      </p:cBhvr>
                                      <p:to>
                                        <p:strVal val="visible"/>
                                      </p:to>
                                    </p:set>
                                    <p:animEffect transition="in" filter="fade">
                                      <p:cBhvr>
                                        <p:cTn id="12" dur="2000"/>
                                        <p:tgtEl>
                                          <p:spTgt spid="132099">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132099">
                                            <p:txEl>
                                              <p:pRg st="2" end="2"/>
                                            </p:txEl>
                                          </p:spTgt>
                                        </p:tgtEl>
                                        <p:attrNameLst>
                                          <p:attrName>style.visibility</p:attrName>
                                        </p:attrNameLst>
                                      </p:cBhvr>
                                      <p:to>
                                        <p:strVal val="visible"/>
                                      </p:to>
                                    </p:set>
                                    <p:animEffect transition="in" filter="fade">
                                      <p:cBhvr>
                                        <p:cTn id="17" dur="2000"/>
                                        <p:tgtEl>
                                          <p:spTgt spid="132099">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132099">
                                            <p:txEl>
                                              <p:pRg st="3" end="3"/>
                                            </p:txEl>
                                          </p:spTgt>
                                        </p:tgtEl>
                                        <p:attrNameLst>
                                          <p:attrName>style.visibility</p:attrName>
                                        </p:attrNameLst>
                                      </p:cBhvr>
                                      <p:to>
                                        <p:strVal val="visible"/>
                                      </p:to>
                                    </p:set>
                                    <p:animEffect transition="in" filter="fade">
                                      <p:cBhvr>
                                        <p:cTn id="22" dur="2000"/>
                                        <p:tgtEl>
                                          <p:spTgt spid="132099">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132099">
                                            <p:txEl>
                                              <p:pRg st="4" end="4"/>
                                            </p:txEl>
                                          </p:spTgt>
                                        </p:tgtEl>
                                        <p:attrNameLst>
                                          <p:attrName>style.visibility</p:attrName>
                                        </p:attrNameLst>
                                      </p:cBhvr>
                                      <p:to>
                                        <p:strVal val="visible"/>
                                      </p:to>
                                    </p:set>
                                    <p:animEffect transition="in" filter="fade">
                                      <p:cBhvr>
                                        <p:cTn id="27" dur="2000"/>
                                        <p:tgtEl>
                                          <p:spTgt spid="132099">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grpId="0" nodeType="clickEffect">
                                  <p:stCondLst>
                                    <p:cond delay="0"/>
                                  </p:stCondLst>
                                  <p:childTnLst>
                                    <p:set>
                                      <p:cBhvr>
                                        <p:cTn id="31" dur="1" fill="hold">
                                          <p:stCondLst>
                                            <p:cond delay="0"/>
                                          </p:stCondLst>
                                        </p:cTn>
                                        <p:tgtEl>
                                          <p:spTgt spid="132099">
                                            <p:txEl>
                                              <p:pRg st="5" end="5"/>
                                            </p:txEl>
                                          </p:spTgt>
                                        </p:tgtEl>
                                        <p:attrNameLst>
                                          <p:attrName>style.visibility</p:attrName>
                                        </p:attrNameLst>
                                      </p:cBhvr>
                                      <p:to>
                                        <p:strVal val="visible"/>
                                      </p:to>
                                    </p:set>
                                    <p:animEffect transition="in" filter="fade">
                                      <p:cBhvr>
                                        <p:cTn id="32" dur="2000"/>
                                        <p:tgtEl>
                                          <p:spTgt spid="132099">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0" presetClass="entr" presetSubtype="0" fill="hold" grpId="0" nodeType="clickEffect">
                                  <p:stCondLst>
                                    <p:cond delay="0"/>
                                  </p:stCondLst>
                                  <p:childTnLst>
                                    <p:set>
                                      <p:cBhvr>
                                        <p:cTn id="36" dur="1" fill="hold">
                                          <p:stCondLst>
                                            <p:cond delay="0"/>
                                          </p:stCondLst>
                                        </p:cTn>
                                        <p:tgtEl>
                                          <p:spTgt spid="132099">
                                            <p:txEl>
                                              <p:pRg st="6" end="6"/>
                                            </p:txEl>
                                          </p:spTgt>
                                        </p:tgtEl>
                                        <p:attrNameLst>
                                          <p:attrName>style.visibility</p:attrName>
                                        </p:attrNameLst>
                                      </p:cBhvr>
                                      <p:to>
                                        <p:strVal val="visible"/>
                                      </p:to>
                                    </p:set>
                                    <p:animEffect transition="in" filter="fade">
                                      <p:cBhvr>
                                        <p:cTn id="37" dur="2000"/>
                                        <p:tgtEl>
                                          <p:spTgt spid="132099">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10" presetClass="entr" presetSubtype="0" fill="hold" grpId="0" nodeType="clickEffect">
                                  <p:stCondLst>
                                    <p:cond delay="0"/>
                                  </p:stCondLst>
                                  <p:childTnLst>
                                    <p:set>
                                      <p:cBhvr>
                                        <p:cTn id="41" dur="1" fill="hold">
                                          <p:stCondLst>
                                            <p:cond delay="0"/>
                                          </p:stCondLst>
                                        </p:cTn>
                                        <p:tgtEl>
                                          <p:spTgt spid="132099">
                                            <p:txEl>
                                              <p:pRg st="7" end="7"/>
                                            </p:txEl>
                                          </p:spTgt>
                                        </p:tgtEl>
                                        <p:attrNameLst>
                                          <p:attrName>style.visibility</p:attrName>
                                        </p:attrNameLst>
                                      </p:cBhvr>
                                      <p:to>
                                        <p:strVal val="visible"/>
                                      </p:to>
                                    </p:set>
                                    <p:animEffect transition="in" filter="fade">
                                      <p:cBhvr>
                                        <p:cTn id="42" dur="2000"/>
                                        <p:tgtEl>
                                          <p:spTgt spid="132099">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10" presetClass="entr" presetSubtype="0" fill="hold" grpId="0" nodeType="clickEffect">
                                  <p:stCondLst>
                                    <p:cond delay="0"/>
                                  </p:stCondLst>
                                  <p:childTnLst>
                                    <p:set>
                                      <p:cBhvr>
                                        <p:cTn id="46" dur="1" fill="hold">
                                          <p:stCondLst>
                                            <p:cond delay="0"/>
                                          </p:stCondLst>
                                        </p:cTn>
                                        <p:tgtEl>
                                          <p:spTgt spid="132099">
                                            <p:txEl>
                                              <p:pRg st="8" end="8"/>
                                            </p:txEl>
                                          </p:spTgt>
                                        </p:tgtEl>
                                        <p:attrNameLst>
                                          <p:attrName>style.visibility</p:attrName>
                                        </p:attrNameLst>
                                      </p:cBhvr>
                                      <p:to>
                                        <p:strVal val="visible"/>
                                      </p:to>
                                    </p:set>
                                    <p:animEffect transition="in" filter="fade">
                                      <p:cBhvr>
                                        <p:cTn id="47" dur="2000"/>
                                        <p:tgtEl>
                                          <p:spTgt spid="132099">
                                            <p:txEl>
                                              <p:pRg st="8" end="8"/>
                                            </p:txEl>
                                          </p:spTgt>
                                        </p:tgtEl>
                                      </p:cBhvr>
                                    </p:animEffect>
                                  </p:childTnLst>
                                </p:cTn>
                              </p:par>
                            </p:childTnLst>
                          </p:cTn>
                        </p:par>
                      </p:childTnLst>
                    </p:cTn>
                  </p:par>
                  <p:par>
                    <p:cTn id="48" fill="hold">
                      <p:stCondLst>
                        <p:cond delay="indefinite"/>
                      </p:stCondLst>
                      <p:childTnLst>
                        <p:par>
                          <p:cTn id="49" fill="hold">
                            <p:stCondLst>
                              <p:cond delay="0"/>
                            </p:stCondLst>
                            <p:childTnLst>
                              <p:par>
                                <p:cTn id="50" presetID="10" presetClass="entr" presetSubtype="0" fill="hold" grpId="0" nodeType="clickEffect">
                                  <p:stCondLst>
                                    <p:cond delay="0"/>
                                  </p:stCondLst>
                                  <p:childTnLst>
                                    <p:set>
                                      <p:cBhvr>
                                        <p:cTn id="51" dur="1" fill="hold">
                                          <p:stCondLst>
                                            <p:cond delay="0"/>
                                          </p:stCondLst>
                                        </p:cTn>
                                        <p:tgtEl>
                                          <p:spTgt spid="132099">
                                            <p:txEl>
                                              <p:pRg st="9" end="9"/>
                                            </p:txEl>
                                          </p:spTgt>
                                        </p:tgtEl>
                                        <p:attrNameLst>
                                          <p:attrName>style.visibility</p:attrName>
                                        </p:attrNameLst>
                                      </p:cBhvr>
                                      <p:to>
                                        <p:strVal val="visible"/>
                                      </p:to>
                                    </p:set>
                                    <p:animEffect transition="in" filter="fade">
                                      <p:cBhvr>
                                        <p:cTn id="52" dur="2000"/>
                                        <p:tgtEl>
                                          <p:spTgt spid="132099">
                                            <p:txEl>
                                              <p:pRg st="9" end="9"/>
                                            </p:txEl>
                                          </p:spTgt>
                                        </p:tgtEl>
                                      </p:cBhvr>
                                    </p:animEffect>
                                  </p:childTnLst>
                                </p:cTn>
                              </p:par>
                            </p:childTnLst>
                          </p:cTn>
                        </p:par>
                      </p:childTnLst>
                    </p:cTn>
                  </p:par>
                  <p:par>
                    <p:cTn id="53" fill="hold">
                      <p:stCondLst>
                        <p:cond delay="indefinite"/>
                      </p:stCondLst>
                      <p:childTnLst>
                        <p:par>
                          <p:cTn id="54" fill="hold">
                            <p:stCondLst>
                              <p:cond delay="0"/>
                            </p:stCondLst>
                            <p:childTnLst>
                              <p:par>
                                <p:cTn id="55" presetID="10" presetClass="entr" presetSubtype="0" fill="hold" grpId="0" nodeType="clickEffect">
                                  <p:stCondLst>
                                    <p:cond delay="0"/>
                                  </p:stCondLst>
                                  <p:childTnLst>
                                    <p:set>
                                      <p:cBhvr>
                                        <p:cTn id="56" dur="1" fill="hold">
                                          <p:stCondLst>
                                            <p:cond delay="0"/>
                                          </p:stCondLst>
                                        </p:cTn>
                                        <p:tgtEl>
                                          <p:spTgt spid="132099">
                                            <p:txEl>
                                              <p:pRg st="10" end="10"/>
                                            </p:txEl>
                                          </p:spTgt>
                                        </p:tgtEl>
                                        <p:attrNameLst>
                                          <p:attrName>style.visibility</p:attrName>
                                        </p:attrNameLst>
                                      </p:cBhvr>
                                      <p:to>
                                        <p:strVal val="visible"/>
                                      </p:to>
                                    </p:set>
                                    <p:animEffect transition="in" filter="fade">
                                      <p:cBhvr>
                                        <p:cTn id="57" dur="2000"/>
                                        <p:tgtEl>
                                          <p:spTgt spid="132099">
                                            <p:txEl>
                                              <p:pRg st="10" end="1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32099" grpId="0" build="p"/>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63</TotalTime>
  <Words>2384</Words>
  <Application>Microsoft Office PowerPoint</Application>
  <PresentationFormat>On-screen Show (4:3)</PresentationFormat>
  <Paragraphs>354</Paragraphs>
  <Slides>42</Slides>
  <Notes>0</Notes>
  <HiddenSlides>0</HiddenSlides>
  <MMClips>0</MMClips>
  <ScaleCrop>false</ScaleCrop>
  <HeadingPairs>
    <vt:vector size="4" baseType="variant">
      <vt:variant>
        <vt:lpstr>Theme</vt:lpstr>
      </vt:variant>
      <vt:variant>
        <vt:i4>1</vt:i4>
      </vt:variant>
      <vt:variant>
        <vt:lpstr>Slide Titles</vt:lpstr>
      </vt:variant>
      <vt:variant>
        <vt:i4>42</vt:i4>
      </vt:variant>
    </vt:vector>
  </HeadingPairs>
  <TitlesOfParts>
    <vt:vector size="43" baseType="lpstr">
      <vt:lpstr>Office Theme</vt:lpstr>
      <vt:lpstr>Doing Differentiation!</vt:lpstr>
      <vt:lpstr>First Class Teaching™ www.teachingALLkids.com</vt:lpstr>
      <vt:lpstr>Slide 3</vt:lpstr>
      <vt:lpstr>Slide 4</vt:lpstr>
      <vt:lpstr>What is True Differentiation?</vt:lpstr>
      <vt:lpstr>Types of Differentiation</vt:lpstr>
      <vt:lpstr>Types of Differentiation</vt:lpstr>
      <vt:lpstr>Types of Differentiation Can Be Used Individually or Together in Lessons or Units</vt:lpstr>
      <vt:lpstr>Differentiation Characteristics</vt:lpstr>
      <vt:lpstr>First Class Teaching in the Age of Standards</vt:lpstr>
      <vt:lpstr>Slide 11</vt:lpstr>
      <vt:lpstr>Common Core Standards</vt:lpstr>
      <vt:lpstr>Slide 13</vt:lpstr>
      <vt:lpstr>Understanding the Common Core Standards</vt:lpstr>
      <vt:lpstr>Reading Standards for Literature - RL Reading Standards for Informational Text - RI Reading Standards: Foundation Skills (K-5) - RF Writing - W Speaking and Listening - SL Language - L</vt:lpstr>
      <vt:lpstr>Slide 16</vt:lpstr>
      <vt:lpstr>Reading Standards for Literature - RL Reading Standards for Informational Text - RI Reading Standards: Foundation Skills (K-5) - RF Writing - W Speaking and Listening - SL Language - L</vt:lpstr>
      <vt:lpstr>Slide 18</vt:lpstr>
      <vt:lpstr>What are Learning Targets?</vt:lpstr>
      <vt:lpstr>Learning Target Examples</vt:lpstr>
      <vt:lpstr>What are the 21st Century Learning Skills?</vt:lpstr>
      <vt:lpstr>Portrait of Students Who Meet the Standards</vt:lpstr>
      <vt:lpstr>Slide 23</vt:lpstr>
      <vt:lpstr>Slide 24</vt:lpstr>
      <vt:lpstr> Understanding Standards</vt:lpstr>
      <vt:lpstr>Slide 26</vt:lpstr>
      <vt:lpstr>Slide 27</vt:lpstr>
      <vt:lpstr>Math – Data Analysis</vt:lpstr>
      <vt:lpstr>Slide 29</vt:lpstr>
      <vt:lpstr>Rigor refers to the  TO DO  in the standards.</vt:lpstr>
      <vt:lpstr>Slide 31</vt:lpstr>
      <vt:lpstr>Use Bloom’s Taxonomy To Generate Assessment Questions!</vt:lpstr>
      <vt:lpstr>Slide 33</vt:lpstr>
      <vt:lpstr>Slide 34</vt:lpstr>
      <vt:lpstr>Slide 35</vt:lpstr>
      <vt:lpstr>Diagnosis Made Easy!</vt:lpstr>
      <vt:lpstr>Slide 37</vt:lpstr>
      <vt:lpstr>The Assessment Process Is ALL Powerful!</vt:lpstr>
      <vt:lpstr>Types of Assessments …</vt:lpstr>
      <vt:lpstr>Clearly articulate what an “A” looks like to students.</vt:lpstr>
      <vt:lpstr>Slide 41</vt:lpstr>
      <vt:lpstr>Slide 42</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Doing Differentiation!</dc:title>
  <cp:lastModifiedBy>s_hedges</cp:lastModifiedBy>
  <cp:revision>17</cp:revision>
  <dcterms:modified xsi:type="dcterms:W3CDTF">2012-02-02T19:41:08Z</dcterms:modified>
</cp:coreProperties>
</file>